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56" r:id="rId2"/>
    <p:sldId id="263" r:id="rId3"/>
    <p:sldId id="301" r:id="rId4"/>
    <p:sldId id="258" r:id="rId5"/>
    <p:sldId id="259" r:id="rId6"/>
    <p:sldId id="302" r:id="rId7"/>
    <p:sldId id="303" r:id="rId8"/>
    <p:sldId id="355" r:id="rId9"/>
    <p:sldId id="304" r:id="rId10"/>
    <p:sldId id="261" r:id="rId11"/>
    <p:sldId id="260" r:id="rId12"/>
    <p:sldId id="265" r:id="rId13"/>
    <p:sldId id="292" r:id="rId14"/>
    <p:sldId id="356" r:id="rId15"/>
    <p:sldId id="357" r:id="rId16"/>
    <p:sldId id="358" r:id="rId17"/>
    <p:sldId id="359" r:id="rId18"/>
    <p:sldId id="360" r:id="rId19"/>
    <p:sldId id="326" r:id="rId20"/>
    <p:sldId id="295" r:id="rId21"/>
    <p:sldId id="296" r:id="rId22"/>
    <p:sldId id="383" r:id="rId23"/>
    <p:sldId id="297" r:id="rId24"/>
    <p:sldId id="395" r:id="rId25"/>
    <p:sldId id="298" r:id="rId26"/>
    <p:sldId id="396" r:id="rId27"/>
    <p:sldId id="361" r:id="rId28"/>
    <p:sldId id="378" r:id="rId29"/>
    <p:sldId id="321" r:id="rId30"/>
    <p:sldId id="313" r:id="rId31"/>
    <p:sldId id="384" r:id="rId32"/>
    <p:sldId id="386" r:id="rId33"/>
    <p:sldId id="387" r:id="rId34"/>
    <p:sldId id="388" r:id="rId35"/>
    <p:sldId id="397" r:id="rId36"/>
    <p:sldId id="362" r:id="rId37"/>
    <p:sldId id="363" r:id="rId38"/>
    <p:sldId id="364" r:id="rId39"/>
    <p:sldId id="365" r:id="rId40"/>
    <p:sldId id="366" r:id="rId41"/>
    <p:sldId id="329" r:id="rId42"/>
    <p:sldId id="330" r:id="rId43"/>
    <p:sldId id="331" r:id="rId44"/>
    <p:sldId id="379" r:id="rId45"/>
    <p:sldId id="332" r:id="rId46"/>
    <p:sldId id="398" r:id="rId47"/>
    <p:sldId id="333" r:id="rId48"/>
    <p:sldId id="385" r:id="rId49"/>
    <p:sldId id="280" r:id="rId50"/>
    <p:sldId id="377" r:id="rId51"/>
    <p:sldId id="334" r:id="rId52"/>
    <p:sldId id="335" r:id="rId53"/>
    <p:sldId id="392" r:id="rId54"/>
    <p:sldId id="399" r:id="rId55"/>
    <p:sldId id="368" r:id="rId56"/>
    <p:sldId id="336" r:id="rId57"/>
    <p:sldId id="369" r:id="rId58"/>
    <p:sldId id="370" r:id="rId59"/>
    <p:sldId id="371" r:id="rId60"/>
    <p:sldId id="339" r:id="rId61"/>
    <p:sldId id="340" r:id="rId62"/>
    <p:sldId id="343" r:id="rId63"/>
    <p:sldId id="344" r:id="rId64"/>
    <p:sldId id="345" r:id="rId65"/>
    <p:sldId id="317" r:id="rId66"/>
    <p:sldId id="342" r:id="rId67"/>
    <p:sldId id="375" r:id="rId68"/>
    <p:sldId id="320" r:id="rId69"/>
    <p:sldId id="372" r:id="rId70"/>
    <p:sldId id="373" r:id="rId71"/>
    <p:sldId id="374" r:id="rId72"/>
    <p:sldId id="348" r:id="rId73"/>
    <p:sldId id="349" r:id="rId74"/>
    <p:sldId id="400" r:id="rId75"/>
    <p:sldId id="350" r:id="rId76"/>
    <p:sldId id="353" r:id="rId77"/>
    <p:sldId id="354" r:id="rId7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02" autoAdjust="0"/>
    <p:restoredTop sz="88074" autoAdjust="0"/>
  </p:normalViewPr>
  <p:slideViewPr>
    <p:cSldViewPr snapToGrid="0">
      <p:cViewPr varScale="1">
        <p:scale>
          <a:sx n="64" d="100"/>
          <a:sy n="64" d="100"/>
        </p:scale>
        <p:origin x="738"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8CA73F-E836-4666-A8AC-4B84EE057028}" type="datetimeFigureOut">
              <a:rPr lang="cs-CZ" smtClean="0"/>
              <a:t>01.04.2022</a:t>
            </a:fld>
            <a:endParaRPr lang="cs-CZ"/>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2373B8-2BEE-48FC-8A3D-B004CD0D4FF6}" type="slidenum">
              <a:rPr lang="cs-CZ" smtClean="0"/>
              <a:t>‹N›</a:t>
            </a:fld>
            <a:endParaRPr lang="cs-CZ"/>
          </a:p>
        </p:txBody>
      </p:sp>
    </p:spTree>
    <p:extLst>
      <p:ext uri="{BB962C8B-B14F-4D97-AF65-F5344CB8AC3E}">
        <p14:creationId xmlns:p14="http://schemas.microsoft.com/office/powerpoint/2010/main" val="3026117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32373B8-2BEE-48FC-8A3D-B004CD0D4FF6}" type="slidenum">
              <a:rPr lang="cs-CZ" smtClean="0"/>
              <a:t>2</a:t>
            </a:fld>
            <a:endParaRPr lang="cs-CZ"/>
          </a:p>
        </p:txBody>
      </p:sp>
    </p:spTree>
    <p:extLst>
      <p:ext uri="{BB962C8B-B14F-4D97-AF65-F5344CB8AC3E}">
        <p14:creationId xmlns:p14="http://schemas.microsoft.com/office/powerpoint/2010/main" val="2935216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15</a:t>
            </a:fld>
            <a:endParaRPr lang="cs-CZ"/>
          </a:p>
        </p:txBody>
      </p:sp>
    </p:spTree>
    <p:extLst>
      <p:ext uri="{BB962C8B-B14F-4D97-AF65-F5344CB8AC3E}">
        <p14:creationId xmlns:p14="http://schemas.microsoft.com/office/powerpoint/2010/main" val="1280346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16</a:t>
            </a:fld>
            <a:endParaRPr lang="cs-CZ"/>
          </a:p>
        </p:txBody>
      </p:sp>
    </p:spTree>
    <p:extLst>
      <p:ext uri="{BB962C8B-B14F-4D97-AF65-F5344CB8AC3E}">
        <p14:creationId xmlns:p14="http://schemas.microsoft.com/office/powerpoint/2010/main" val="2240524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17</a:t>
            </a:fld>
            <a:endParaRPr lang="cs-CZ"/>
          </a:p>
        </p:txBody>
      </p:sp>
    </p:spTree>
    <p:extLst>
      <p:ext uri="{BB962C8B-B14F-4D97-AF65-F5344CB8AC3E}">
        <p14:creationId xmlns:p14="http://schemas.microsoft.com/office/powerpoint/2010/main" val="3059717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18</a:t>
            </a:fld>
            <a:endParaRPr lang="cs-CZ"/>
          </a:p>
        </p:txBody>
      </p:sp>
    </p:spTree>
    <p:extLst>
      <p:ext uri="{BB962C8B-B14F-4D97-AF65-F5344CB8AC3E}">
        <p14:creationId xmlns:p14="http://schemas.microsoft.com/office/powerpoint/2010/main" val="1970956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19</a:t>
            </a:fld>
            <a:endParaRPr lang="cs-CZ"/>
          </a:p>
        </p:txBody>
      </p:sp>
    </p:spTree>
    <p:extLst>
      <p:ext uri="{BB962C8B-B14F-4D97-AF65-F5344CB8AC3E}">
        <p14:creationId xmlns:p14="http://schemas.microsoft.com/office/powerpoint/2010/main" val="1026174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32373B8-2BEE-48FC-8A3D-B004CD0D4FF6}" type="slidenum">
              <a:rPr lang="cs-CZ" smtClean="0"/>
              <a:t>20</a:t>
            </a:fld>
            <a:endParaRPr lang="cs-CZ"/>
          </a:p>
        </p:txBody>
      </p:sp>
    </p:spTree>
    <p:extLst>
      <p:ext uri="{BB962C8B-B14F-4D97-AF65-F5344CB8AC3E}">
        <p14:creationId xmlns:p14="http://schemas.microsoft.com/office/powerpoint/2010/main" val="2616485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Dopad vašich rozhodnutí</a:t>
            </a:r>
          </a:p>
          <a:p>
            <a:endParaRPr lang="cs-CZ" dirty="0"/>
          </a:p>
          <a:p>
            <a:r>
              <a:rPr lang="cs-CZ" dirty="0"/>
              <a:t>Jelikož jste se rozhodli pomoci systému </a:t>
            </a:r>
            <a:r>
              <a:rPr lang="cs-CZ" dirty="0" err="1"/>
              <a:t>Papuer</a:t>
            </a:r>
            <a:r>
              <a:rPr lang="cs-CZ" dirty="0"/>
              <a:t> </a:t>
            </a:r>
            <a:r>
              <a:rPr lang="cs-CZ" dirty="0" err="1"/>
              <a:t>Stellae</a:t>
            </a:r>
            <a:r>
              <a:rPr lang="cs-CZ" dirty="0"/>
              <a:t> vaší temnou hmotou, byli schopni dále provozovat reaktor na temnou hmotu a účinně řešit klimatickou změnu. Za několik let se situace v systému </a:t>
            </a:r>
            <a:r>
              <a:rPr lang="cs-CZ" dirty="0" err="1"/>
              <a:t>Pauper</a:t>
            </a:r>
            <a:r>
              <a:rPr lang="cs-CZ" dirty="0"/>
              <a:t> </a:t>
            </a:r>
            <a:r>
              <a:rPr lang="cs-CZ" dirty="0" err="1"/>
              <a:t>Stellae</a:t>
            </a:r>
            <a:r>
              <a:rPr lang="cs-CZ" dirty="0"/>
              <a:t> začala obracet k lepšímu. Zda vám bude temná hmota chybět se ještě ukáže.</a:t>
            </a:r>
          </a:p>
        </p:txBody>
      </p:sp>
      <p:sp>
        <p:nvSpPr>
          <p:cNvPr id="4" name="Zástupný symbol pro číslo snímku 3"/>
          <p:cNvSpPr>
            <a:spLocks noGrp="1"/>
          </p:cNvSpPr>
          <p:nvPr>
            <p:ph type="sldNum" sz="quarter" idx="5"/>
          </p:nvPr>
        </p:nvSpPr>
        <p:spPr/>
        <p:txBody>
          <a:bodyPr/>
          <a:lstStyle/>
          <a:p>
            <a:fld id="{732373B8-2BEE-48FC-8A3D-B004CD0D4FF6}" type="slidenum">
              <a:rPr lang="cs-CZ" smtClean="0"/>
              <a:t>22</a:t>
            </a:fld>
            <a:endParaRPr lang="cs-CZ"/>
          </a:p>
        </p:txBody>
      </p:sp>
    </p:spTree>
    <p:extLst>
      <p:ext uri="{BB962C8B-B14F-4D97-AF65-F5344CB8AC3E}">
        <p14:creationId xmlns:p14="http://schemas.microsoft.com/office/powerpoint/2010/main" val="1621133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Rozhodli jste se nepomáhat planetě </a:t>
            </a:r>
            <a:r>
              <a:rPr lang="cs-CZ" dirty="0" err="1"/>
              <a:t>Pauper</a:t>
            </a:r>
            <a:r>
              <a:rPr lang="cs-CZ" dirty="0"/>
              <a:t> </a:t>
            </a:r>
            <a:r>
              <a:rPr lang="cs-CZ" dirty="0" err="1"/>
              <a:t>Stellae</a:t>
            </a:r>
            <a:r>
              <a:rPr lang="cs-CZ" dirty="0"/>
              <a:t> a uchovat cenné zdroje temné hmoty pro dokončení vaší mise. Země byla velmi spokojená. Nicméně slíbené dodávky nikdy nepřišly. Životní úroveň poklesla a planeta se téměř vylidnila.</a:t>
            </a:r>
          </a:p>
        </p:txBody>
      </p:sp>
      <p:sp>
        <p:nvSpPr>
          <p:cNvPr id="4" name="Zástupný symbol pro číslo snímku 3"/>
          <p:cNvSpPr>
            <a:spLocks noGrp="1"/>
          </p:cNvSpPr>
          <p:nvPr>
            <p:ph type="sldNum" sz="quarter" idx="5"/>
          </p:nvPr>
        </p:nvSpPr>
        <p:spPr/>
        <p:txBody>
          <a:bodyPr/>
          <a:lstStyle/>
          <a:p>
            <a:fld id="{732373B8-2BEE-48FC-8A3D-B004CD0D4FF6}" type="slidenum">
              <a:rPr lang="cs-CZ" smtClean="0"/>
              <a:t>24</a:t>
            </a:fld>
            <a:endParaRPr lang="cs-CZ"/>
          </a:p>
        </p:txBody>
      </p:sp>
    </p:spTree>
    <p:extLst>
      <p:ext uri="{BB962C8B-B14F-4D97-AF65-F5344CB8AC3E}">
        <p14:creationId xmlns:p14="http://schemas.microsoft.com/office/powerpoint/2010/main" val="148833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Rozhodli jste se nepomáhat planetě </a:t>
            </a:r>
            <a:r>
              <a:rPr lang="cs-CZ" dirty="0" err="1"/>
              <a:t>Pauper</a:t>
            </a:r>
            <a:r>
              <a:rPr lang="cs-CZ" dirty="0"/>
              <a:t> </a:t>
            </a:r>
            <a:r>
              <a:rPr lang="cs-CZ" dirty="0" err="1"/>
              <a:t>Stellae</a:t>
            </a:r>
            <a:r>
              <a:rPr lang="cs-CZ" dirty="0"/>
              <a:t> a uchovat cenné zdroje temné hmoty pro dokončení vaší mise. Životní úroveň bez zdroje energie zásadně poklesla a planeta se téměř vylidnila. Otázkou zůstává, proč planetě nemohla pomoct Země.</a:t>
            </a:r>
          </a:p>
        </p:txBody>
      </p:sp>
      <p:sp>
        <p:nvSpPr>
          <p:cNvPr id="4" name="Zástupný symbol pro číslo snímku 3"/>
          <p:cNvSpPr>
            <a:spLocks noGrp="1"/>
          </p:cNvSpPr>
          <p:nvPr>
            <p:ph type="sldNum" sz="quarter" idx="5"/>
          </p:nvPr>
        </p:nvSpPr>
        <p:spPr/>
        <p:txBody>
          <a:bodyPr/>
          <a:lstStyle/>
          <a:p>
            <a:fld id="{732373B8-2BEE-48FC-8A3D-B004CD0D4FF6}" type="slidenum">
              <a:rPr lang="cs-CZ" smtClean="0"/>
              <a:t>26</a:t>
            </a:fld>
            <a:endParaRPr lang="cs-CZ"/>
          </a:p>
        </p:txBody>
      </p:sp>
    </p:spTree>
    <p:extLst>
      <p:ext uri="{BB962C8B-B14F-4D97-AF65-F5344CB8AC3E}">
        <p14:creationId xmlns:p14="http://schemas.microsoft.com/office/powerpoint/2010/main" val="1331995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29</a:t>
            </a:fld>
            <a:endParaRPr lang="cs-CZ"/>
          </a:p>
        </p:txBody>
      </p:sp>
    </p:spTree>
    <p:extLst>
      <p:ext uri="{BB962C8B-B14F-4D97-AF65-F5344CB8AC3E}">
        <p14:creationId xmlns:p14="http://schemas.microsoft.com/office/powerpoint/2010/main" val="2346303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5</a:t>
            </a:fld>
            <a:endParaRPr lang="cs-CZ"/>
          </a:p>
        </p:txBody>
      </p:sp>
    </p:spTree>
    <p:extLst>
      <p:ext uri="{BB962C8B-B14F-4D97-AF65-F5344CB8AC3E}">
        <p14:creationId xmlns:p14="http://schemas.microsoft.com/office/powerpoint/2010/main" val="2295158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30</a:t>
            </a:fld>
            <a:endParaRPr lang="cs-CZ"/>
          </a:p>
        </p:txBody>
      </p:sp>
    </p:spTree>
    <p:extLst>
      <p:ext uri="{BB962C8B-B14F-4D97-AF65-F5344CB8AC3E}">
        <p14:creationId xmlns:p14="http://schemas.microsoft.com/office/powerpoint/2010/main" val="709091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Vejce neznámého druhu bylo zničeno. S velkou pravděpodobností jste ochránili řadu ekosystémů před nerovnováhou nebo jejich zničením. Nicméně tento unikátní organismus byl navždy zničen a je velká pravděpodobnost, že také řada vědeckých objevů. </a:t>
            </a:r>
          </a:p>
        </p:txBody>
      </p:sp>
      <p:sp>
        <p:nvSpPr>
          <p:cNvPr id="4" name="Zástupný symbol pro číslo snímku 3"/>
          <p:cNvSpPr>
            <a:spLocks noGrp="1"/>
          </p:cNvSpPr>
          <p:nvPr>
            <p:ph type="sldNum" sz="quarter" idx="5"/>
          </p:nvPr>
        </p:nvSpPr>
        <p:spPr/>
        <p:txBody>
          <a:bodyPr/>
          <a:lstStyle/>
          <a:p>
            <a:fld id="{732373B8-2BEE-48FC-8A3D-B004CD0D4FF6}" type="slidenum">
              <a:rPr lang="cs-CZ" smtClean="0"/>
              <a:t>31</a:t>
            </a:fld>
            <a:endParaRPr lang="cs-CZ"/>
          </a:p>
        </p:txBody>
      </p:sp>
    </p:spTree>
    <p:extLst>
      <p:ext uri="{BB962C8B-B14F-4D97-AF65-F5344CB8AC3E}">
        <p14:creationId xmlns:p14="http://schemas.microsoft.com/office/powerpoint/2010/main" val="2283942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Díky vypěstování organismu v laboratoři a jejímu dalšímu zkoumání bylo možné objevit řadu nových léků, materiálů a důležitých poznatků o podstatě vesmíru. Samotný živočich však prožil velkou část svého života v utrpení způsobeném neetickými experimenty. Nikdy neměl šanci na to se plně vyvinout a rozmnožit.</a:t>
            </a:r>
          </a:p>
        </p:txBody>
      </p:sp>
      <p:sp>
        <p:nvSpPr>
          <p:cNvPr id="4" name="Zástupný symbol pro číslo snímku 3"/>
          <p:cNvSpPr>
            <a:spLocks noGrp="1"/>
          </p:cNvSpPr>
          <p:nvPr>
            <p:ph type="sldNum" sz="quarter" idx="5"/>
          </p:nvPr>
        </p:nvSpPr>
        <p:spPr/>
        <p:txBody>
          <a:bodyPr/>
          <a:lstStyle/>
          <a:p>
            <a:fld id="{732373B8-2BEE-48FC-8A3D-B004CD0D4FF6}" type="slidenum">
              <a:rPr lang="cs-CZ" smtClean="0"/>
              <a:t>32</a:t>
            </a:fld>
            <a:endParaRPr lang="cs-CZ"/>
          </a:p>
        </p:txBody>
      </p:sp>
    </p:spTree>
    <p:extLst>
      <p:ext uri="{BB962C8B-B14F-4D97-AF65-F5344CB8AC3E}">
        <p14:creationId xmlns:p14="http://schemas.microsoft.com/office/powerpoint/2010/main" val="817877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Organismus prožil většinu svého života v zajetí. Nikdy neměl šanci se vyvinout a rozmnožit. Během života nijak netrpěl, ale zůstal pouze odlehlou turistickou atrakcí. Byl důkladně popsán, ale nijak více nepřispěl k rozvoji lidského poznání.</a:t>
            </a:r>
          </a:p>
        </p:txBody>
      </p:sp>
      <p:sp>
        <p:nvSpPr>
          <p:cNvPr id="4" name="Zástupný symbol pro číslo snímku 3"/>
          <p:cNvSpPr>
            <a:spLocks noGrp="1"/>
          </p:cNvSpPr>
          <p:nvPr>
            <p:ph type="sldNum" sz="quarter" idx="5"/>
          </p:nvPr>
        </p:nvSpPr>
        <p:spPr/>
        <p:txBody>
          <a:bodyPr/>
          <a:lstStyle/>
          <a:p>
            <a:fld id="{732373B8-2BEE-48FC-8A3D-B004CD0D4FF6}" type="slidenum">
              <a:rPr lang="cs-CZ" smtClean="0"/>
              <a:t>33</a:t>
            </a:fld>
            <a:endParaRPr lang="cs-CZ"/>
          </a:p>
        </p:txBody>
      </p:sp>
    </p:spTree>
    <p:extLst>
      <p:ext uri="{BB962C8B-B14F-4D97-AF65-F5344CB8AC3E}">
        <p14:creationId xmlns:p14="http://schemas.microsoft.com/office/powerpoint/2010/main" val="1986498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 průběhu několika dalších let se organismus agresivně rozšířil na řadu planet, kde výrazně narušuje rovnováhu křehkých ekosystémů. Pro spoustu světů představuje zásadní riziko a hrozbu. Země nikdy nepřijala zodpovědnost za vaše rozhodnutí.</a:t>
            </a:r>
          </a:p>
        </p:txBody>
      </p:sp>
      <p:sp>
        <p:nvSpPr>
          <p:cNvPr id="4" name="Zástupný symbol pro číslo snímku 3"/>
          <p:cNvSpPr>
            <a:spLocks noGrp="1"/>
          </p:cNvSpPr>
          <p:nvPr>
            <p:ph type="sldNum" sz="quarter" idx="5"/>
          </p:nvPr>
        </p:nvSpPr>
        <p:spPr/>
        <p:txBody>
          <a:bodyPr/>
          <a:lstStyle/>
          <a:p>
            <a:fld id="{732373B8-2BEE-48FC-8A3D-B004CD0D4FF6}" type="slidenum">
              <a:rPr lang="cs-CZ" smtClean="0"/>
              <a:t>34</a:t>
            </a:fld>
            <a:endParaRPr lang="cs-CZ"/>
          </a:p>
        </p:txBody>
      </p:sp>
    </p:spTree>
    <p:extLst>
      <p:ext uri="{BB962C8B-B14F-4D97-AF65-F5344CB8AC3E}">
        <p14:creationId xmlns:p14="http://schemas.microsoft.com/office/powerpoint/2010/main" val="1772371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 průběhu několika dalších let se organismus agresivně rozšířil na řadu planet, kde výrazně narušuje rovnováhu křehkých ekosystémů. Pro spoustu světů představuje zásadní riziko a hrozbu. Země nikdy nepřijala zodpovědnost za vaše rozhodnutí.</a:t>
            </a:r>
          </a:p>
        </p:txBody>
      </p:sp>
      <p:sp>
        <p:nvSpPr>
          <p:cNvPr id="4" name="Zástupný symbol pro číslo snímku 3"/>
          <p:cNvSpPr>
            <a:spLocks noGrp="1"/>
          </p:cNvSpPr>
          <p:nvPr>
            <p:ph type="sldNum" sz="quarter" idx="5"/>
          </p:nvPr>
        </p:nvSpPr>
        <p:spPr/>
        <p:txBody>
          <a:bodyPr/>
          <a:lstStyle/>
          <a:p>
            <a:fld id="{732373B8-2BEE-48FC-8A3D-B004CD0D4FF6}" type="slidenum">
              <a:rPr lang="cs-CZ" smtClean="0"/>
              <a:t>35</a:t>
            </a:fld>
            <a:endParaRPr lang="cs-CZ"/>
          </a:p>
        </p:txBody>
      </p:sp>
    </p:spTree>
    <p:extLst>
      <p:ext uri="{BB962C8B-B14F-4D97-AF65-F5344CB8AC3E}">
        <p14:creationId xmlns:p14="http://schemas.microsoft.com/office/powerpoint/2010/main" val="4573189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37</a:t>
            </a:fld>
            <a:endParaRPr lang="cs-CZ"/>
          </a:p>
        </p:txBody>
      </p:sp>
    </p:spTree>
    <p:extLst>
      <p:ext uri="{BB962C8B-B14F-4D97-AF65-F5344CB8AC3E}">
        <p14:creationId xmlns:p14="http://schemas.microsoft.com/office/powerpoint/2010/main" val="12190020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38</a:t>
            </a:fld>
            <a:endParaRPr lang="cs-CZ"/>
          </a:p>
        </p:txBody>
      </p:sp>
    </p:spTree>
    <p:extLst>
      <p:ext uri="{BB962C8B-B14F-4D97-AF65-F5344CB8AC3E}">
        <p14:creationId xmlns:p14="http://schemas.microsoft.com/office/powerpoint/2010/main" val="11718205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39</a:t>
            </a:fld>
            <a:endParaRPr lang="cs-CZ"/>
          </a:p>
        </p:txBody>
      </p:sp>
    </p:spTree>
    <p:extLst>
      <p:ext uri="{BB962C8B-B14F-4D97-AF65-F5344CB8AC3E}">
        <p14:creationId xmlns:p14="http://schemas.microsoft.com/office/powerpoint/2010/main" val="25515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Zničit nebezpečí </a:t>
            </a:r>
            <a:r>
              <a:rPr lang="cs-CZ" baseline="0" dirty="0"/>
              <a:t>- úspěch, video a hláška zničeného asteroidů</a:t>
            </a:r>
          </a:p>
          <a:p>
            <a:r>
              <a:rPr lang="cs-CZ" baseline="0" dirty="0"/>
              <a:t>Video: depositphotos_217465410-destroy.mp4</a:t>
            </a:r>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40</a:t>
            </a:fld>
            <a:endParaRPr lang="cs-CZ"/>
          </a:p>
        </p:txBody>
      </p:sp>
    </p:spTree>
    <p:extLst>
      <p:ext uri="{BB962C8B-B14F-4D97-AF65-F5344CB8AC3E}">
        <p14:creationId xmlns:p14="http://schemas.microsoft.com/office/powerpoint/2010/main" val="3514137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Přitáhnout</a:t>
            </a:r>
            <a:r>
              <a:rPr lang="cs-CZ" baseline="0" dirty="0"/>
              <a:t> zdroj  - úspěch, video a hláška získaného zdroje</a:t>
            </a:r>
          </a:p>
          <a:p>
            <a:r>
              <a:rPr lang="cs-CZ" baseline="0" dirty="0"/>
              <a:t>Video: depositphotos_217465410-získání zdroje.mp4</a:t>
            </a:r>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6</a:t>
            </a:fld>
            <a:endParaRPr lang="cs-CZ"/>
          </a:p>
        </p:txBody>
      </p:sp>
    </p:spTree>
    <p:extLst>
      <p:ext uri="{BB962C8B-B14F-4D97-AF65-F5344CB8AC3E}">
        <p14:creationId xmlns:p14="http://schemas.microsoft.com/office/powerpoint/2010/main" val="4286655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41</a:t>
            </a:fld>
            <a:endParaRPr lang="cs-CZ"/>
          </a:p>
        </p:txBody>
      </p:sp>
    </p:spTree>
    <p:extLst>
      <p:ext uri="{BB962C8B-B14F-4D97-AF65-F5344CB8AC3E}">
        <p14:creationId xmlns:p14="http://schemas.microsoft.com/office/powerpoint/2010/main" val="1026174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43</a:t>
            </a:fld>
            <a:endParaRPr lang="cs-CZ"/>
          </a:p>
        </p:txBody>
      </p:sp>
    </p:spTree>
    <p:extLst>
      <p:ext uri="{BB962C8B-B14F-4D97-AF65-F5344CB8AC3E}">
        <p14:creationId xmlns:p14="http://schemas.microsoft.com/office/powerpoint/2010/main" val="15711971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 průběhu dlouhé a ničivé války kontinent </a:t>
            </a:r>
            <a:r>
              <a:rPr lang="cs-CZ" dirty="0" err="1"/>
              <a:t>Dexteram</a:t>
            </a:r>
            <a:r>
              <a:rPr lang="cs-CZ" dirty="0"/>
              <a:t> kompletně zničil kontinent </a:t>
            </a:r>
            <a:r>
              <a:rPr lang="cs-CZ" dirty="0" err="1"/>
              <a:t>Sinistram</a:t>
            </a:r>
            <a:r>
              <a:rPr lang="cs-CZ" dirty="0"/>
              <a:t>. Není možné zjistit, který z těchto kontinentů byl v právu nebo nebyl. Temná hmota v tomto případě přestavovala spouštěč ničivého konfliktu.</a:t>
            </a:r>
          </a:p>
        </p:txBody>
      </p:sp>
      <p:sp>
        <p:nvSpPr>
          <p:cNvPr id="4" name="Zástupný symbol pro číslo snímku 3"/>
          <p:cNvSpPr>
            <a:spLocks noGrp="1"/>
          </p:cNvSpPr>
          <p:nvPr>
            <p:ph type="sldNum" sz="quarter" idx="5"/>
          </p:nvPr>
        </p:nvSpPr>
        <p:spPr/>
        <p:txBody>
          <a:bodyPr/>
          <a:lstStyle/>
          <a:p>
            <a:fld id="{732373B8-2BEE-48FC-8A3D-B004CD0D4FF6}" type="slidenum">
              <a:rPr lang="cs-CZ" smtClean="0"/>
              <a:t>44</a:t>
            </a:fld>
            <a:endParaRPr lang="cs-CZ"/>
          </a:p>
        </p:txBody>
      </p:sp>
    </p:spTree>
    <p:extLst>
      <p:ext uri="{BB962C8B-B14F-4D97-AF65-F5344CB8AC3E}">
        <p14:creationId xmlns:p14="http://schemas.microsoft.com/office/powerpoint/2010/main" val="11550194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45</a:t>
            </a:fld>
            <a:endParaRPr lang="cs-CZ"/>
          </a:p>
        </p:txBody>
      </p:sp>
    </p:spTree>
    <p:extLst>
      <p:ext uri="{BB962C8B-B14F-4D97-AF65-F5344CB8AC3E}">
        <p14:creationId xmlns:p14="http://schemas.microsoft.com/office/powerpoint/2010/main" val="2930054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 průběhu dlouhé a ničivé války kontinent </a:t>
            </a:r>
            <a:r>
              <a:rPr lang="cs-CZ" dirty="0" err="1"/>
              <a:t>Sinistram</a:t>
            </a:r>
            <a:r>
              <a:rPr lang="cs-CZ" dirty="0"/>
              <a:t> kompletně zničil kontinent </a:t>
            </a:r>
            <a:r>
              <a:rPr lang="cs-CZ" dirty="0" err="1"/>
              <a:t>Dexteram</a:t>
            </a:r>
            <a:r>
              <a:rPr lang="cs-CZ" dirty="0"/>
              <a:t>. Není možné zjistit, který z těchto kontinentů byl v právu nebo nebyl. Temná hmota v tomto případě přestavovala spouštěč ničivého konfliktu.</a:t>
            </a:r>
          </a:p>
        </p:txBody>
      </p:sp>
      <p:sp>
        <p:nvSpPr>
          <p:cNvPr id="4" name="Zástupný symbol pro číslo snímku 3"/>
          <p:cNvSpPr>
            <a:spLocks noGrp="1"/>
          </p:cNvSpPr>
          <p:nvPr>
            <p:ph type="sldNum" sz="quarter" idx="5"/>
          </p:nvPr>
        </p:nvSpPr>
        <p:spPr/>
        <p:txBody>
          <a:bodyPr/>
          <a:lstStyle/>
          <a:p>
            <a:fld id="{732373B8-2BEE-48FC-8A3D-B004CD0D4FF6}" type="slidenum">
              <a:rPr lang="cs-CZ" smtClean="0"/>
              <a:t>46</a:t>
            </a:fld>
            <a:endParaRPr lang="cs-CZ"/>
          </a:p>
        </p:txBody>
      </p:sp>
    </p:spTree>
    <p:extLst>
      <p:ext uri="{BB962C8B-B14F-4D97-AF65-F5344CB8AC3E}">
        <p14:creationId xmlns:p14="http://schemas.microsoft.com/office/powerpoint/2010/main" val="29282942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47</a:t>
            </a:fld>
            <a:endParaRPr lang="cs-CZ"/>
          </a:p>
        </p:txBody>
      </p:sp>
    </p:spTree>
    <p:extLst>
      <p:ext uri="{BB962C8B-B14F-4D97-AF65-F5344CB8AC3E}">
        <p14:creationId xmlns:p14="http://schemas.microsoft.com/office/powerpoint/2010/main" val="350761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Moudře jste použili svou převahu a prostřednictvím jasné hrozby zažehnali riziko válečného konfliktu. Bez dodávky temné hmoty neměly oba kontinenty dostatek zdrojů pro vzájemné zničení. Postupně musely najít cestu k tomu, aby začaly spolupracovat. Díky vašemu rozhodnutí se také obnovila dodávka asteroidů na planetu </a:t>
            </a:r>
            <a:r>
              <a:rPr lang="cs-CZ" dirty="0" err="1"/>
              <a:t>Ronus</a:t>
            </a:r>
            <a:r>
              <a:rPr lang="cs-CZ" dirty="0"/>
              <a:t>.</a:t>
            </a:r>
          </a:p>
        </p:txBody>
      </p:sp>
      <p:sp>
        <p:nvSpPr>
          <p:cNvPr id="4" name="Zástupný symbol pro číslo snímku 3"/>
          <p:cNvSpPr>
            <a:spLocks noGrp="1"/>
          </p:cNvSpPr>
          <p:nvPr>
            <p:ph type="sldNum" sz="quarter" idx="5"/>
          </p:nvPr>
        </p:nvSpPr>
        <p:spPr/>
        <p:txBody>
          <a:bodyPr/>
          <a:lstStyle/>
          <a:p>
            <a:fld id="{732373B8-2BEE-48FC-8A3D-B004CD0D4FF6}" type="slidenum">
              <a:rPr lang="cs-CZ" smtClean="0"/>
              <a:t>48</a:t>
            </a:fld>
            <a:endParaRPr lang="cs-CZ"/>
          </a:p>
        </p:txBody>
      </p:sp>
    </p:spTree>
    <p:extLst>
      <p:ext uri="{BB962C8B-B14F-4D97-AF65-F5344CB8AC3E}">
        <p14:creationId xmlns:p14="http://schemas.microsoft.com/office/powerpoint/2010/main" val="15515624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49</a:t>
            </a:fld>
            <a:endParaRPr lang="cs-CZ"/>
          </a:p>
        </p:txBody>
      </p:sp>
    </p:spTree>
    <p:extLst>
      <p:ext uri="{BB962C8B-B14F-4D97-AF65-F5344CB8AC3E}">
        <p14:creationId xmlns:p14="http://schemas.microsoft.com/office/powerpoint/2010/main" val="35575766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Video – čtvrtý skok na planetu </a:t>
            </a:r>
            <a:r>
              <a:rPr lang="cs-CZ" dirty="0" err="1"/>
              <a:t>Ronus</a:t>
            </a:r>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51</a:t>
            </a:fld>
            <a:endParaRPr lang="cs-CZ"/>
          </a:p>
        </p:txBody>
      </p:sp>
    </p:spTree>
    <p:extLst>
      <p:ext uri="{BB962C8B-B14F-4D97-AF65-F5344CB8AC3E}">
        <p14:creationId xmlns:p14="http://schemas.microsoft.com/office/powerpoint/2010/main" val="10261748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indent="0">
              <a:lnSpc>
                <a:spcPct val="110000"/>
              </a:lnSpc>
              <a:buNone/>
            </a:pPr>
            <a:r>
              <a:rPr lang="cs-CZ" sz="1200" dirty="0">
                <a:solidFill>
                  <a:schemeClr val="bg1"/>
                </a:solidFill>
              </a:rPr>
              <a:t>"Zrovna před vaším příletem se </a:t>
            </a:r>
            <a:r>
              <a:rPr lang="cs-CZ" sz="1200" dirty="0" err="1">
                <a:solidFill>
                  <a:schemeClr val="bg1"/>
                </a:solidFill>
              </a:rPr>
              <a:t>Isaak</a:t>
            </a:r>
            <a:r>
              <a:rPr lang="cs-CZ" sz="1200" dirty="0">
                <a:solidFill>
                  <a:schemeClr val="bg1"/>
                </a:solidFill>
              </a:rPr>
              <a:t> pokusil utéct. Nevěděli jsme, že máme mezi svými lidmi separatistického špeha! Pomozte nám se rozhodnout, co s </a:t>
            </a:r>
            <a:r>
              <a:rPr lang="cs-CZ" sz="1200" dirty="0" err="1">
                <a:solidFill>
                  <a:schemeClr val="bg1"/>
                </a:solidFill>
              </a:rPr>
              <a:t>Isaakem</a:t>
            </a:r>
            <a:r>
              <a:rPr lang="cs-CZ" sz="1200" dirty="0">
                <a:solidFill>
                  <a:schemeClr val="bg1"/>
                </a:solidFill>
              </a:rPr>
              <a:t> udělat!“</a:t>
            </a:r>
          </a:p>
          <a:p>
            <a:pPr marL="0" indent="0">
              <a:lnSpc>
                <a:spcPct val="110000"/>
              </a:lnSpc>
              <a:buNone/>
            </a:pPr>
            <a:endParaRPr lang="cs-CZ" sz="1200" dirty="0">
              <a:solidFill>
                <a:schemeClr val="bg1"/>
              </a:solidFill>
            </a:endParaRPr>
          </a:p>
          <a:p>
            <a:pPr marL="228600" indent="-228600">
              <a:lnSpc>
                <a:spcPct val="110000"/>
              </a:lnSpc>
              <a:buAutoNum type="arabicPeriod"/>
            </a:pPr>
            <a:r>
              <a:rPr lang="cs-CZ" sz="1200" dirty="0">
                <a:solidFill>
                  <a:schemeClr val="bg1"/>
                </a:solidFill>
              </a:rPr>
              <a:t>Uvěznit a vyslýchat </a:t>
            </a:r>
            <a:r>
              <a:rPr lang="cs-CZ" sz="1200" dirty="0" err="1">
                <a:solidFill>
                  <a:schemeClr val="bg1"/>
                </a:solidFill>
              </a:rPr>
              <a:t>Isaaka</a:t>
            </a:r>
            <a:r>
              <a:rPr lang="cs-CZ" sz="1200" dirty="0">
                <a:solidFill>
                  <a:schemeClr val="bg1"/>
                </a:solidFill>
              </a:rPr>
              <a:t>, aby prozradil polohu základny separatistů.</a:t>
            </a:r>
          </a:p>
          <a:p>
            <a:pPr marL="228600" indent="-228600">
              <a:lnSpc>
                <a:spcPct val="110000"/>
              </a:lnSpc>
              <a:buAutoNum type="arabicPeriod"/>
            </a:pPr>
            <a:r>
              <a:rPr lang="en-US" sz="1200" dirty="0">
                <a:solidFill>
                  <a:schemeClr val="bg1"/>
                </a:solidFill>
              </a:rPr>
              <a:t>Nechat Isaaka uprchnout a sledovat ho, protože vás k základně separatistů může navést.</a:t>
            </a:r>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52</a:t>
            </a:fld>
            <a:endParaRPr lang="cs-CZ"/>
          </a:p>
        </p:txBody>
      </p:sp>
    </p:spTree>
    <p:extLst>
      <p:ext uri="{BB962C8B-B14F-4D97-AF65-F5344CB8AC3E}">
        <p14:creationId xmlns:p14="http://schemas.microsoft.com/office/powerpoint/2010/main" val="3152314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7</a:t>
            </a:fld>
            <a:endParaRPr lang="cs-CZ"/>
          </a:p>
        </p:txBody>
      </p:sp>
    </p:spTree>
    <p:extLst>
      <p:ext uri="{BB962C8B-B14F-4D97-AF65-F5344CB8AC3E}">
        <p14:creationId xmlns:p14="http://schemas.microsoft.com/office/powerpoint/2010/main" val="42866550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Isaak</a:t>
            </a:r>
            <a:r>
              <a:rPr lang="cs-CZ" dirty="0"/>
              <a:t> v průběhu dlouhých a nepříjemných výslechů prozradil, kde se základna separatistů nachází. Máte nyní souřadnice nedaleko systému </a:t>
            </a:r>
            <a:r>
              <a:rPr lang="cs-CZ" dirty="0" err="1"/>
              <a:t>Inexpectat</a:t>
            </a:r>
            <a:r>
              <a:rPr lang="cs-CZ" dirty="0"/>
              <a:t>, kam musíte letět.</a:t>
            </a:r>
          </a:p>
        </p:txBody>
      </p:sp>
      <p:sp>
        <p:nvSpPr>
          <p:cNvPr id="4" name="Zástupný symbol pro číslo snímku 3"/>
          <p:cNvSpPr>
            <a:spLocks noGrp="1"/>
          </p:cNvSpPr>
          <p:nvPr>
            <p:ph type="sldNum" sz="quarter" idx="5"/>
          </p:nvPr>
        </p:nvSpPr>
        <p:spPr/>
        <p:txBody>
          <a:bodyPr/>
          <a:lstStyle/>
          <a:p>
            <a:fld id="{732373B8-2BEE-48FC-8A3D-B004CD0D4FF6}" type="slidenum">
              <a:rPr lang="cs-CZ" smtClean="0"/>
              <a:t>53</a:t>
            </a:fld>
            <a:endParaRPr lang="cs-CZ"/>
          </a:p>
        </p:txBody>
      </p:sp>
    </p:spTree>
    <p:extLst>
      <p:ext uri="{BB962C8B-B14F-4D97-AF65-F5344CB8AC3E}">
        <p14:creationId xmlns:p14="http://schemas.microsoft.com/office/powerpoint/2010/main" val="4483719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0" dirty="0"/>
              <a:t>Nechali jste </a:t>
            </a:r>
            <a:r>
              <a:rPr lang="cs-CZ" b="0" dirty="0" err="1"/>
              <a:t>Isaaka</a:t>
            </a:r>
            <a:r>
              <a:rPr lang="cs-CZ" b="0" dirty="0"/>
              <a:t> uprchnout. Jeho loď okamžitě zamířila do systému </a:t>
            </a:r>
            <a:r>
              <a:rPr lang="cs-CZ" b="0" dirty="0" err="1"/>
              <a:t>Inexpectat</a:t>
            </a:r>
            <a:r>
              <a:rPr lang="cs-CZ" b="0" dirty="0"/>
              <a:t>. Nyní pro vás bude snadné vysledovat přesnou pozici základny separatistů.</a:t>
            </a:r>
          </a:p>
        </p:txBody>
      </p:sp>
      <p:sp>
        <p:nvSpPr>
          <p:cNvPr id="4" name="Zástupný symbol pro číslo snímku 3"/>
          <p:cNvSpPr>
            <a:spLocks noGrp="1"/>
          </p:cNvSpPr>
          <p:nvPr>
            <p:ph type="sldNum" sz="quarter" idx="5"/>
          </p:nvPr>
        </p:nvSpPr>
        <p:spPr/>
        <p:txBody>
          <a:bodyPr/>
          <a:lstStyle/>
          <a:p>
            <a:fld id="{732373B8-2BEE-48FC-8A3D-B004CD0D4FF6}" type="slidenum">
              <a:rPr lang="cs-CZ" smtClean="0"/>
              <a:t>54</a:t>
            </a:fld>
            <a:endParaRPr lang="cs-CZ"/>
          </a:p>
        </p:txBody>
      </p:sp>
    </p:spTree>
    <p:extLst>
      <p:ext uri="{BB962C8B-B14F-4D97-AF65-F5344CB8AC3E}">
        <p14:creationId xmlns:p14="http://schemas.microsoft.com/office/powerpoint/2010/main" val="33534160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56</a:t>
            </a:fld>
            <a:endParaRPr lang="cs-CZ"/>
          </a:p>
        </p:txBody>
      </p:sp>
    </p:spTree>
    <p:extLst>
      <p:ext uri="{BB962C8B-B14F-4D97-AF65-F5344CB8AC3E}">
        <p14:creationId xmlns:p14="http://schemas.microsoft.com/office/powerpoint/2010/main" val="1866027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57</a:t>
            </a:fld>
            <a:endParaRPr lang="cs-CZ"/>
          </a:p>
        </p:txBody>
      </p:sp>
    </p:spTree>
    <p:extLst>
      <p:ext uri="{BB962C8B-B14F-4D97-AF65-F5344CB8AC3E}">
        <p14:creationId xmlns:p14="http://schemas.microsoft.com/office/powerpoint/2010/main" val="11495025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58</a:t>
            </a:fld>
            <a:endParaRPr lang="cs-CZ"/>
          </a:p>
        </p:txBody>
      </p:sp>
    </p:spTree>
    <p:extLst>
      <p:ext uri="{BB962C8B-B14F-4D97-AF65-F5344CB8AC3E}">
        <p14:creationId xmlns:p14="http://schemas.microsoft.com/office/powerpoint/2010/main" val="30718930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59</a:t>
            </a:fld>
            <a:endParaRPr lang="cs-CZ"/>
          </a:p>
        </p:txBody>
      </p:sp>
    </p:spTree>
    <p:extLst>
      <p:ext uri="{BB962C8B-B14F-4D97-AF65-F5344CB8AC3E}">
        <p14:creationId xmlns:p14="http://schemas.microsoft.com/office/powerpoint/2010/main" val="24656923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60</a:t>
            </a:fld>
            <a:endParaRPr lang="cs-CZ"/>
          </a:p>
        </p:txBody>
      </p:sp>
    </p:spTree>
    <p:extLst>
      <p:ext uri="{BB962C8B-B14F-4D97-AF65-F5344CB8AC3E}">
        <p14:creationId xmlns:p14="http://schemas.microsoft.com/office/powerpoint/2010/main" val="10261748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62</a:t>
            </a:fld>
            <a:endParaRPr lang="cs-CZ"/>
          </a:p>
        </p:txBody>
      </p:sp>
    </p:spTree>
    <p:extLst>
      <p:ext uri="{BB962C8B-B14F-4D97-AF65-F5344CB8AC3E}">
        <p14:creationId xmlns:p14="http://schemas.microsoft.com/office/powerpoint/2010/main" val="29300541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63</a:t>
            </a:fld>
            <a:endParaRPr lang="cs-CZ"/>
          </a:p>
        </p:txBody>
      </p:sp>
    </p:spTree>
    <p:extLst>
      <p:ext uri="{BB962C8B-B14F-4D97-AF65-F5344CB8AC3E}">
        <p14:creationId xmlns:p14="http://schemas.microsoft.com/office/powerpoint/2010/main" val="29300541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64</a:t>
            </a:fld>
            <a:endParaRPr lang="cs-CZ"/>
          </a:p>
        </p:txBody>
      </p:sp>
    </p:spTree>
    <p:extLst>
      <p:ext uri="{BB962C8B-B14F-4D97-AF65-F5344CB8AC3E}">
        <p14:creationId xmlns:p14="http://schemas.microsoft.com/office/powerpoint/2010/main" val="2930054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8</a:t>
            </a:fld>
            <a:endParaRPr lang="cs-CZ"/>
          </a:p>
        </p:txBody>
      </p:sp>
    </p:spTree>
    <p:extLst>
      <p:ext uri="{BB962C8B-B14F-4D97-AF65-F5344CB8AC3E}">
        <p14:creationId xmlns:p14="http://schemas.microsoft.com/office/powerpoint/2010/main" val="9969610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65</a:t>
            </a:fld>
            <a:endParaRPr lang="cs-CZ"/>
          </a:p>
        </p:txBody>
      </p:sp>
    </p:spTree>
    <p:extLst>
      <p:ext uri="{BB962C8B-B14F-4D97-AF65-F5344CB8AC3E}">
        <p14:creationId xmlns:p14="http://schemas.microsoft.com/office/powerpoint/2010/main" val="7090912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66</a:t>
            </a:fld>
            <a:endParaRPr lang="cs-CZ"/>
          </a:p>
        </p:txBody>
      </p:sp>
    </p:spTree>
    <p:extLst>
      <p:ext uri="{BB962C8B-B14F-4D97-AF65-F5344CB8AC3E}">
        <p14:creationId xmlns:p14="http://schemas.microsoft.com/office/powerpoint/2010/main" val="29300541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68</a:t>
            </a:fld>
            <a:endParaRPr lang="cs-CZ"/>
          </a:p>
        </p:txBody>
      </p:sp>
    </p:spTree>
    <p:extLst>
      <p:ext uri="{BB962C8B-B14F-4D97-AF65-F5344CB8AC3E}">
        <p14:creationId xmlns:p14="http://schemas.microsoft.com/office/powerpoint/2010/main" val="1866027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69</a:t>
            </a:fld>
            <a:endParaRPr lang="cs-CZ"/>
          </a:p>
        </p:txBody>
      </p:sp>
    </p:spTree>
    <p:extLst>
      <p:ext uri="{BB962C8B-B14F-4D97-AF65-F5344CB8AC3E}">
        <p14:creationId xmlns:p14="http://schemas.microsoft.com/office/powerpoint/2010/main" val="31784853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70</a:t>
            </a:fld>
            <a:endParaRPr lang="cs-CZ"/>
          </a:p>
        </p:txBody>
      </p:sp>
    </p:spTree>
    <p:extLst>
      <p:ext uri="{BB962C8B-B14F-4D97-AF65-F5344CB8AC3E}">
        <p14:creationId xmlns:p14="http://schemas.microsoft.com/office/powerpoint/2010/main" val="5933329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71</a:t>
            </a:fld>
            <a:endParaRPr lang="cs-CZ"/>
          </a:p>
        </p:txBody>
      </p:sp>
    </p:spTree>
    <p:extLst>
      <p:ext uri="{BB962C8B-B14F-4D97-AF65-F5344CB8AC3E}">
        <p14:creationId xmlns:p14="http://schemas.microsoft.com/office/powerpoint/2010/main" val="23481063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72</a:t>
            </a:fld>
            <a:endParaRPr lang="cs-CZ"/>
          </a:p>
        </p:txBody>
      </p:sp>
    </p:spTree>
    <p:extLst>
      <p:ext uri="{BB962C8B-B14F-4D97-AF65-F5344CB8AC3E}">
        <p14:creationId xmlns:p14="http://schemas.microsoft.com/office/powerpoint/2010/main" val="10261748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73</a:t>
            </a:fld>
            <a:endParaRPr lang="cs-CZ"/>
          </a:p>
        </p:txBody>
      </p:sp>
    </p:spTree>
    <p:extLst>
      <p:ext uri="{BB962C8B-B14F-4D97-AF65-F5344CB8AC3E}">
        <p14:creationId xmlns:p14="http://schemas.microsoft.com/office/powerpoint/2010/main" val="26165058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Zamyslete se nad tím, co děláte! Skutečně je nutné zničit objev výroby temné hmoty jen pro to, aby Země mohla být na prvním místě? </a:t>
            </a:r>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74</a:t>
            </a:fld>
            <a:endParaRPr lang="cs-CZ"/>
          </a:p>
        </p:txBody>
      </p:sp>
    </p:spTree>
    <p:extLst>
      <p:ext uri="{BB962C8B-B14F-4D97-AF65-F5344CB8AC3E}">
        <p14:creationId xmlns:p14="http://schemas.microsoft.com/office/powerpoint/2010/main" val="1794979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75</a:t>
            </a:fld>
            <a:endParaRPr lang="cs-CZ"/>
          </a:p>
        </p:txBody>
      </p:sp>
    </p:spTree>
    <p:extLst>
      <p:ext uri="{BB962C8B-B14F-4D97-AF65-F5344CB8AC3E}">
        <p14:creationId xmlns:p14="http://schemas.microsoft.com/office/powerpoint/2010/main" val="2930054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Jiná planeta, prolnutí na text</a:t>
            </a:r>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9</a:t>
            </a:fld>
            <a:endParaRPr lang="cs-CZ"/>
          </a:p>
        </p:txBody>
      </p:sp>
    </p:spTree>
    <p:extLst>
      <p:ext uri="{BB962C8B-B14F-4D97-AF65-F5344CB8AC3E}">
        <p14:creationId xmlns:p14="http://schemas.microsoft.com/office/powerpoint/2010/main" val="10261748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76</a:t>
            </a:fld>
            <a:endParaRPr lang="cs-CZ"/>
          </a:p>
        </p:txBody>
      </p:sp>
    </p:spTree>
    <p:extLst>
      <p:ext uri="{BB962C8B-B14F-4D97-AF65-F5344CB8AC3E}">
        <p14:creationId xmlns:p14="http://schemas.microsoft.com/office/powerpoint/2010/main" val="2930054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11</a:t>
            </a:fld>
            <a:endParaRPr lang="cs-CZ"/>
          </a:p>
        </p:txBody>
      </p:sp>
    </p:spTree>
    <p:extLst>
      <p:ext uri="{BB962C8B-B14F-4D97-AF65-F5344CB8AC3E}">
        <p14:creationId xmlns:p14="http://schemas.microsoft.com/office/powerpoint/2010/main" val="1571197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12</a:t>
            </a:fld>
            <a:endParaRPr lang="cs-CZ"/>
          </a:p>
        </p:txBody>
      </p:sp>
    </p:spTree>
    <p:extLst>
      <p:ext uri="{BB962C8B-B14F-4D97-AF65-F5344CB8AC3E}">
        <p14:creationId xmlns:p14="http://schemas.microsoft.com/office/powerpoint/2010/main" val="2930054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32373B8-2BEE-48FC-8A3D-B004CD0D4FF6}" type="slidenum">
              <a:rPr lang="cs-CZ" smtClean="0"/>
              <a:t>13</a:t>
            </a:fld>
            <a:endParaRPr lang="cs-CZ"/>
          </a:p>
        </p:txBody>
      </p:sp>
    </p:spTree>
    <p:extLst>
      <p:ext uri="{BB962C8B-B14F-4D97-AF65-F5344CB8AC3E}">
        <p14:creationId xmlns:p14="http://schemas.microsoft.com/office/powerpoint/2010/main" val="350761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71B2B9-B718-467A-B615-DDEF9260FF3D}"/>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63D34DCD-D670-49F5-9E61-7300E856F3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DD319CB9-A5FD-4989-A883-B9AE45968DBE}"/>
              </a:ext>
            </a:extLst>
          </p:cNvPr>
          <p:cNvSpPr>
            <a:spLocks noGrp="1"/>
          </p:cNvSpPr>
          <p:nvPr>
            <p:ph type="dt" sz="half" idx="10"/>
          </p:nvPr>
        </p:nvSpPr>
        <p:spPr/>
        <p:txBody>
          <a:bodyPr/>
          <a:lstStyle/>
          <a:p>
            <a:fld id="{BFFE01C2-E3E6-499D-941C-B80904B7C0FF}" type="datetimeFigureOut">
              <a:rPr lang="cs-CZ" smtClean="0"/>
              <a:t>01.04.2022</a:t>
            </a:fld>
            <a:endParaRPr lang="cs-CZ"/>
          </a:p>
        </p:txBody>
      </p:sp>
      <p:sp>
        <p:nvSpPr>
          <p:cNvPr id="5" name="Zástupný symbol pro zápatí 4">
            <a:extLst>
              <a:ext uri="{FF2B5EF4-FFF2-40B4-BE49-F238E27FC236}">
                <a16:creationId xmlns:a16="http://schemas.microsoft.com/office/drawing/2014/main" id="{9E63C1D3-FAA2-409A-BF18-C800B2F37B4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CFB1512-0EF4-45EC-B6B4-D4E59D59393D}"/>
              </a:ext>
            </a:extLst>
          </p:cNvPr>
          <p:cNvSpPr>
            <a:spLocks noGrp="1"/>
          </p:cNvSpPr>
          <p:nvPr>
            <p:ph type="sldNum" sz="quarter" idx="12"/>
          </p:nvPr>
        </p:nvSpPr>
        <p:spPr/>
        <p:txBody>
          <a:bodyPr/>
          <a:lstStyle/>
          <a:p>
            <a:fld id="{041B8C81-0200-45EB-B9DF-B437359A4C6D}" type="slidenum">
              <a:rPr lang="cs-CZ" smtClean="0"/>
              <a:t>‹N›</a:t>
            </a:fld>
            <a:endParaRPr lang="cs-CZ"/>
          </a:p>
        </p:txBody>
      </p:sp>
    </p:spTree>
    <p:extLst>
      <p:ext uri="{BB962C8B-B14F-4D97-AF65-F5344CB8AC3E}">
        <p14:creationId xmlns:p14="http://schemas.microsoft.com/office/powerpoint/2010/main" val="3815777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010053-AEF0-4399-A727-AEE9BB8086A2}"/>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840DB4F4-B20B-4AD2-9D1A-9B873D8B5BC6}"/>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BCA6FEA-20C2-4C64-A73E-162EA645FA56}"/>
              </a:ext>
            </a:extLst>
          </p:cNvPr>
          <p:cNvSpPr>
            <a:spLocks noGrp="1"/>
          </p:cNvSpPr>
          <p:nvPr>
            <p:ph type="dt" sz="half" idx="10"/>
          </p:nvPr>
        </p:nvSpPr>
        <p:spPr/>
        <p:txBody>
          <a:bodyPr/>
          <a:lstStyle/>
          <a:p>
            <a:fld id="{BFFE01C2-E3E6-499D-941C-B80904B7C0FF}" type="datetimeFigureOut">
              <a:rPr lang="cs-CZ" smtClean="0"/>
              <a:t>01.04.2022</a:t>
            </a:fld>
            <a:endParaRPr lang="cs-CZ"/>
          </a:p>
        </p:txBody>
      </p:sp>
      <p:sp>
        <p:nvSpPr>
          <p:cNvPr id="5" name="Zástupný symbol pro zápatí 4">
            <a:extLst>
              <a:ext uri="{FF2B5EF4-FFF2-40B4-BE49-F238E27FC236}">
                <a16:creationId xmlns:a16="http://schemas.microsoft.com/office/drawing/2014/main" id="{581776F2-822E-466D-867F-0F5D758DC1B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824D883-7999-49BF-881E-7564806950E1}"/>
              </a:ext>
            </a:extLst>
          </p:cNvPr>
          <p:cNvSpPr>
            <a:spLocks noGrp="1"/>
          </p:cNvSpPr>
          <p:nvPr>
            <p:ph type="sldNum" sz="quarter" idx="12"/>
          </p:nvPr>
        </p:nvSpPr>
        <p:spPr/>
        <p:txBody>
          <a:bodyPr/>
          <a:lstStyle/>
          <a:p>
            <a:fld id="{041B8C81-0200-45EB-B9DF-B437359A4C6D}" type="slidenum">
              <a:rPr lang="cs-CZ" smtClean="0"/>
              <a:t>‹N›</a:t>
            </a:fld>
            <a:endParaRPr lang="cs-CZ"/>
          </a:p>
        </p:txBody>
      </p:sp>
    </p:spTree>
    <p:extLst>
      <p:ext uri="{BB962C8B-B14F-4D97-AF65-F5344CB8AC3E}">
        <p14:creationId xmlns:p14="http://schemas.microsoft.com/office/powerpoint/2010/main" val="769293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5A537ADE-3D65-432D-9E31-53B8D975035C}"/>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6597AF2A-BAC4-432C-BA2B-4B412D11F11B}"/>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AA9224A-6E61-4ABD-B95C-615C4B20756B}"/>
              </a:ext>
            </a:extLst>
          </p:cNvPr>
          <p:cNvSpPr>
            <a:spLocks noGrp="1"/>
          </p:cNvSpPr>
          <p:nvPr>
            <p:ph type="dt" sz="half" idx="10"/>
          </p:nvPr>
        </p:nvSpPr>
        <p:spPr/>
        <p:txBody>
          <a:bodyPr/>
          <a:lstStyle/>
          <a:p>
            <a:fld id="{BFFE01C2-E3E6-499D-941C-B80904B7C0FF}" type="datetimeFigureOut">
              <a:rPr lang="cs-CZ" smtClean="0"/>
              <a:t>01.04.2022</a:t>
            </a:fld>
            <a:endParaRPr lang="cs-CZ"/>
          </a:p>
        </p:txBody>
      </p:sp>
      <p:sp>
        <p:nvSpPr>
          <p:cNvPr id="5" name="Zástupný symbol pro zápatí 4">
            <a:extLst>
              <a:ext uri="{FF2B5EF4-FFF2-40B4-BE49-F238E27FC236}">
                <a16:creationId xmlns:a16="http://schemas.microsoft.com/office/drawing/2014/main" id="{5D7FE066-19B7-4E5F-AD6E-111D6536BDD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FAD3F36-7F5D-4F65-A247-AFFC6334728C}"/>
              </a:ext>
            </a:extLst>
          </p:cNvPr>
          <p:cNvSpPr>
            <a:spLocks noGrp="1"/>
          </p:cNvSpPr>
          <p:nvPr>
            <p:ph type="sldNum" sz="quarter" idx="12"/>
          </p:nvPr>
        </p:nvSpPr>
        <p:spPr/>
        <p:txBody>
          <a:bodyPr/>
          <a:lstStyle/>
          <a:p>
            <a:fld id="{041B8C81-0200-45EB-B9DF-B437359A4C6D}" type="slidenum">
              <a:rPr lang="cs-CZ" smtClean="0"/>
              <a:t>‹N›</a:t>
            </a:fld>
            <a:endParaRPr lang="cs-CZ"/>
          </a:p>
        </p:txBody>
      </p:sp>
    </p:spTree>
    <p:extLst>
      <p:ext uri="{BB962C8B-B14F-4D97-AF65-F5344CB8AC3E}">
        <p14:creationId xmlns:p14="http://schemas.microsoft.com/office/powerpoint/2010/main" val="2296311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41AD4B-78F7-46A0-A660-EA3085524AEC}"/>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340C03CE-1A44-42F9-82E4-A09AE5EDAF00}"/>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E8060B7-123A-416F-94F1-F6587D17E853}"/>
              </a:ext>
            </a:extLst>
          </p:cNvPr>
          <p:cNvSpPr>
            <a:spLocks noGrp="1"/>
          </p:cNvSpPr>
          <p:nvPr>
            <p:ph type="dt" sz="half" idx="10"/>
          </p:nvPr>
        </p:nvSpPr>
        <p:spPr/>
        <p:txBody>
          <a:bodyPr/>
          <a:lstStyle/>
          <a:p>
            <a:fld id="{BFFE01C2-E3E6-499D-941C-B80904B7C0FF}" type="datetimeFigureOut">
              <a:rPr lang="cs-CZ" smtClean="0"/>
              <a:t>01.04.2022</a:t>
            </a:fld>
            <a:endParaRPr lang="cs-CZ"/>
          </a:p>
        </p:txBody>
      </p:sp>
      <p:sp>
        <p:nvSpPr>
          <p:cNvPr id="5" name="Zástupný symbol pro zápatí 4">
            <a:extLst>
              <a:ext uri="{FF2B5EF4-FFF2-40B4-BE49-F238E27FC236}">
                <a16:creationId xmlns:a16="http://schemas.microsoft.com/office/drawing/2014/main" id="{572B80E5-A353-44AD-9D1D-CE6ABFFEDC1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F7B6C8C-9D7F-443E-BCE4-9F102DADADA6}"/>
              </a:ext>
            </a:extLst>
          </p:cNvPr>
          <p:cNvSpPr>
            <a:spLocks noGrp="1"/>
          </p:cNvSpPr>
          <p:nvPr>
            <p:ph type="sldNum" sz="quarter" idx="12"/>
          </p:nvPr>
        </p:nvSpPr>
        <p:spPr/>
        <p:txBody>
          <a:bodyPr/>
          <a:lstStyle/>
          <a:p>
            <a:fld id="{041B8C81-0200-45EB-B9DF-B437359A4C6D}" type="slidenum">
              <a:rPr lang="cs-CZ" smtClean="0"/>
              <a:t>‹N›</a:t>
            </a:fld>
            <a:endParaRPr lang="cs-CZ"/>
          </a:p>
        </p:txBody>
      </p:sp>
    </p:spTree>
    <p:extLst>
      <p:ext uri="{BB962C8B-B14F-4D97-AF65-F5344CB8AC3E}">
        <p14:creationId xmlns:p14="http://schemas.microsoft.com/office/powerpoint/2010/main" val="1834757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1E80D9-86B2-4A5B-BB9F-776015B32EE3}"/>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136C2C14-702D-43C9-BBF6-7249B6E9E0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B00834F1-6A40-44B9-80DE-A97598A63136}"/>
              </a:ext>
            </a:extLst>
          </p:cNvPr>
          <p:cNvSpPr>
            <a:spLocks noGrp="1"/>
          </p:cNvSpPr>
          <p:nvPr>
            <p:ph type="dt" sz="half" idx="10"/>
          </p:nvPr>
        </p:nvSpPr>
        <p:spPr/>
        <p:txBody>
          <a:bodyPr/>
          <a:lstStyle/>
          <a:p>
            <a:fld id="{BFFE01C2-E3E6-499D-941C-B80904B7C0FF}" type="datetimeFigureOut">
              <a:rPr lang="cs-CZ" smtClean="0"/>
              <a:t>01.04.2022</a:t>
            </a:fld>
            <a:endParaRPr lang="cs-CZ"/>
          </a:p>
        </p:txBody>
      </p:sp>
      <p:sp>
        <p:nvSpPr>
          <p:cNvPr id="5" name="Zástupný symbol pro zápatí 4">
            <a:extLst>
              <a:ext uri="{FF2B5EF4-FFF2-40B4-BE49-F238E27FC236}">
                <a16:creationId xmlns:a16="http://schemas.microsoft.com/office/drawing/2014/main" id="{CD711BD1-5B8C-4C24-8270-F4EEC9562CF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CC741D8-025A-4B0C-8A87-1B1B4FA321CD}"/>
              </a:ext>
            </a:extLst>
          </p:cNvPr>
          <p:cNvSpPr>
            <a:spLocks noGrp="1"/>
          </p:cNvSpPr>
          <p:nvPr>
            <p:ph type="sldNum" sz="quarter" idx="12"/>
          </p:nvPr>
        </p:nvSpPr>
        <p:spPr/>
        <p:txBody>
          <a:bodyPr/>
          <a:lstStyle/>
          <a:p>
            <a:fld id="{041B8C81-0200-45EB-B9DF-B437359A4C6D}" type="slidenum">
              <a:rPr lang="cs-CZ" smtClean="0"/>
              <a:t>‹N›</a:t>
            </a:fld>
            <a:endParaRPr lang="cs-CZ"/>
          </a:p>
        </p:txBody>
      </p:sp>
    </p:spTree>
    <p:extLst>
      <p:ext uri="{BB962C8B-B14F-4D97-AF65-F5344CB8AC3E}">
        <p14:creationId xmlns:p14="http://schemas.microsoft.com/office/powerpoint/2010/main" val="2224593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E5230E-D561-4CEE-943B-F70179DDF6C5}"/>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7AB990E6-929A-4EF2-9417-14AEF1120376}"/>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AC371DD5-AB38-46C6-B9D8-B60A176C1AC7}"/>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46E0CB1F-4346-4AFC-AD6A-D59074160002}"/>
              </a:ext>
            </a:extLst>
          </p:cNvPr>
          <p:cNvSpPr>
            <a:spLocks noGrp="1"/>
          </p:cNvSpPr>
          <p:nvPr>
            <p:ph type="dt" sz="half" idx="10"/>
          </p:nvPr>
        </p:nvSpPr>
        <p:spPr/>
        <p:txBody>
          <a:bodyPr/>
          <a:lstStyle/>
          <a:p>
            <a:fld id="{BFFE01C2-E3E6-499D-941C-B80904B7C0FF}" type="datetimeFigureOut">
              <a:rPr lang="cs-CZ" smtClean="0"/>
              <a:t>01.04.2022</a:t>
            </a:fld>
            <a:endParaRPr lang="cs-CZ"/>
          </a:p>
        </p:txBody>
      </p:sp>
      <p:sp>
        <p:nvSpPr>
          <p:cNvPr id="6" name="Zástupný symbol pro zápatí 5">
            <a:extLst>
              <a:ext uri="{FF2B5EF4-FFF2-40B4-BE49-F238E27FC236}">
                <a16:creationId xmlns:a16="http://schemas.microsoft.com/office/drawing/2014/main" id="{70844750-3258-4E59-8A60-C32795B25551}"/>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4B9ABE8-1F25-4C2E-AF27-8B96B245C830}"/>
              </a:ext>
            </a:extLst>
          </p:cNvPr>
          <p:cNvSpPr>
            <a:spLocks noGrp="1"/>
          </p:cNvSpPr>
          <p:nvPr>
            <p:ph type="sldNum" sz="quarter" idx="12"/>
          </p:nvPr>
        </p:nvSpPr>
        <p:spPr/>
        <p:txBody>
          <a:bodyPr/>
          <a:lstStyle/>
          <a:p>
            <a:fld id="{041B8C81-0200-45EB-B9DF-B437359A4C6D}" type="slidenum">
              <a:rPr lang="cs-CZ" smtClean="0"/>
              <a:t>‹N›</a:t>
            </a:fld>
            <a:endParaRPr lang="cs-CZ"/>
          </a:p>
        </p:txBody>
      </p:sp>
    </p:spTree>
    <p:extLst>
      <p:ext uri="{BB962C8B-B14F-4D97-AF65-F5344CB8AC3E}">
        <p14:creationId xmlns:p14="http://schemas.microsoft.com/office/powerpoint/2010/main" val="1203667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1264B9-903A-4135-8430-159ECBD679C9}"/>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1EF1D2F4-957F-4647-927C-A05CFF1AD5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8ECDE450-26D3-41E5-A36E-BC6974EFC10C}"/>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B2466D6F-158A-41FA-85C6-2E54788421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8EFB6EC8-120B-4C65-9814-3E89CCA56976}"/>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539E2834-C67D-407C-B74F-05962FB8AD6A}"/>
              </a:ext>
            </a:extLst>
          </p:cNvPr>
          <p:cNvSpPr>
            <a:spLocks noGrp="1"/>
          </p:cNvSpPr>
          <p:nvPr>
            <p:ph type="dt" sz="half" idx="10"/>
          </p:nvPr>
        </p:nvSpPr>
        <p:spPr/>
        <p:txBody>
          <a:bodyPr/>
          <a:lstStyle/>
          <a:p>
            <a:fld id="{BFFE01C2-E3E6-499D-941C-B80904B7C0FF}" type="datetimeFigureOut">
              <a:rPr lang="cs-CZ" smtClean="0"/>
              <a:t>01.04.2022</a:t>
            </a:fld>
            <a:endParaRPr lang="cs-CZ"/>
          </a:p>
        </p:txBody>
      </p:sp>
      <p:sp>
        <p:nvSpPr>
          <p:cNvPr id="8" name="Zástupný symbol pro zápatí 7">
            <a:extLst>
              <a:ext uri="{FF2B5EF4-FFF2-40B4-BE49-F238E27FC236}">
                <a16:creationId xmlns:a16="http://schemas.microsoft.com/office/drawing/2014/main" id="{1E7A06BC-AE69-4A3E-8FC6-37BB7CFD2570}"/>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B0631B6F-BF07-4B7A-B4E0-F6740D7CD44B}"/>
              </a:ext>
            </a:extLst>
          </p:cNvPr>
          <p:cNvSpPr>
            <a:spLocks noGrp="1"/>
          </p:cNvSpPr>
          <p:nvPr>
            <p:ph type="sldNum" sz="quarter" idx="12"/>
          </p:nvPr>
        </p:nvSpPr>
        <p:spPr/>
        <p:txBody>
          <a:bodyPr/>
          <a:lstStyle/>
          <a:p>
            <a:fld id="{041B8C81-0200-45EB-B9DF-B437359A4C6D}" type="slidenum">
              <a:rPr lang="cs-CZ" smtClean="0"/>
              <a:t>‹N›</a:t>
            </a:fld>
            <a:endParaRPr lang="cs-CZ"/>
          </a:p>
        </p:txBody>
      </p:sp>
    </p:spTree>
    <p:extLst>
      <p:ext uri="{BB962C8B-B14F-4D97-AF65-F5344CB8AC3E}">
        <p14:creationId xmlns:p14="http://schemas.microsoft.com/office/powerpoint/2010/main" val="2768632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8B168A-55BF-43A1-967D-B892F950C55E}"/>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36804C07-6902-4693-B4DE-CD1673A2562A}"/>
              </a:ext>
            </a:extLst>
          </p:cNvPr>
          <p:cNvSpPr>
            <a:spLocks noGrp="1"/>
          </p:cNvSpPr>
          <p:nvPr>
            <p:ph type="dt" sz="half" idx="10"/>
          </p:nvPr>
        </p:nvSpPr>
        <p:spPr/>
        <p:txBody>
          <a:bodyPr/>
          <a:lstStyle/>
          <a:p>
            <a:fld id="{BFFE01C2-E3E6-499D-941C-B80904B7C0FF}" type="datetimeFigureOut">
              <a:rPr lang="cs-CZ" smtClean="0"/>
              <a:t>01.04.2022</a:t>
            </a:fld>
            <a:endParaRPr lang="cs-CZ"/>
          </a:p>
        </p:txBody>
      </p:sp>
      <p:sp>
        <p:nvSpPr>
          <p:cNvPr id="4" name="Zástupný symbol pro zápatí 3">
            <a:extLst>
              <a:ext uri="{FF2B5EF4-FFF2-40B4-BE49-F238E27FC236}">
                <a16:creationId xmlns:a16="http://schemas.microsoft.com/office/drawing/2014/main" id="{CED0DC53-6677-4A29-94DB-F0FF5EBF3144}"/>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C665E4E1-EB6C-49B0-9A8D-A4DEBA642319}"/>
              </a:ext>
            </a:extLst>
          </p:cNvPr>
          <p:cNvSpPr>
            <a:spLocks noGrp="1"/>
          </p:cNvSpPr>
          <p:nvPr>
            <p:ph type="sldNum" sz="quarter" idx="12"/>
          </p:nvPr>
        </p:nvSpPr>
        <p:spPr/>
        <p:txBody>
          <a:bodyPr/>
          <a:lstStyle/>
          <a:p>
            <a:fld id="{041B8C81-0200-45EB-B9DF-B437359A4C6D}" type="slidenum">
              <a:rPr lang="cs-CZ" smtClean="0"/>
              <a:t>‹N›</a:t>
            </a:fld>
            <a:endParaRPr lang="cs-CZ"/>
          </a:p>
        </p:txBody>
      </p:sp>
    </p:spTree>
    <p:extLst>
      <p:ext uri="{BB962C8B-B14F-4D97-AF65-F5344CB8AC3E}">
        <p14:creationId xmlns:p14="http://schemas.microsoft.com/office/powerpoint/2010/main" val="1089468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6547DD2E-F97B-4CD5-ADBC-02DB90D3748D}"/>
              </a:ext>
            </a:extLst>
          </p:cNvPr>
          <p:cNvSpPr>
            <a:spLocks noGrp="1"/>
          </p:cNvSpPr>
          <p:nvPr>
            <p:ph type="dt" sz="half" idx="10"/>
          </p:nvPr>
        </p:nvSpPr>
        <p:spPr/>
        <p:txBody>
          <a:bodyPr/>
          <a:lstStyle/>
          <a:p>
            <a:fld id="{BFFE01C2-E3E6-499D-941C-B80904B7C0FF}" type="datetimeFigureOut">
              <a:rPr lang="cs-CZ" smtClean="0"/>
              <a:t>01.04.2022</a:t>
            </a:fld>
            <a:endParaRPr lang="cs-CZ"/>
          </a:p>
        </p:txBody>
      </p:sp>
      <p:sp>
        <p:nvSpPr>
          <p:cNvPr id="3" name="Zástupný symbol pro zápatí 2">
            <a:extLst>
              <a:ext uri="{FF2B5EF4-FFF2-40B4-BE49-F238E27FC236}">
                <a16:creationId xmlns:a16="http://schemas.microsoft.com/office/drawing/2014/main" id="{34F79565-4DF7-4342-9434-AD92634A4622}"/>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552F5CAD-0A10-4FBA-831C-BC7239A4A485}"/>
              </a:ext>
            </a:extLst>
          </p:cNvPr>
          <p:cNvSpPr>
            <a:spLocks noGrp="1"/>
          </p:cNvSpPr>
          <p:nvPr>
            <p:ph type="sldNum" sz="quarter" idx="12"/>
          </p:nvPr>
        </p:nvSpPr>
        <p:spPr/>
        <p:txBody>
          <a:bodyPr/>
          <a:lstStyle/>
          <a:p>
            <a:fld id="{041B8C81-0200-45EB-B9DF-B437359A4C6D}" type="slidenum">
              <a:rPr lang="cs-CZ" smtClean="0"/>
              <a:t>‹N›</a:t>
            </a:fld>
            <a:endParaRPr lang="cs-CZ"/>
          </a:p>
        </p:txBody>
      </p:sp>
    </p:spTree>
    <p:extLst>
      <p:ext uri="{BB962C8B-B14F-4D97-AF65-F5344CB8AC3E}">
        <p14:creationId xmlns:p14="http://schemas.microsoft.com/office/powerpoint/2010/main" val="3708652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5DD039-C944-4CBD-A3EB-BE71FD1E5AA8}"/>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93190889-4E41-4107-B10A-42903AEB74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61A56848-98B0-447B-981F-2B178719D0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98886A6C-9BD1-4B7F-B7E2-16061B15F2A1}"/>
              </a:ext>
            </a:extLst>
          </p:cNvPr>
          <p:cNvSpPr>
            <a:spLocks noGrp="1"/>
          </p:cNvSpPr>
          <p:nvPr>
            <p:ph type="dt" sz="half" idx="10"/>
          </p:nvPr>
        </p:nvSpPr>
        <p:spPr/>
        <p:txBody>
          <a:bodyPr/>
          <a:lstStyle/>
          <a:p>
            <a:fld id="{BFFE01C2-E3E6-499D-941C-B80904B7C0FF}" type="datetimeFigureOut">
              <a:rPr lang="cs-CZ" smtClean="0"/>
              <a:t>01.04.2022</a:t>
            </a:fld>
            <a:endParaRPr lang="cs-CZ"/>
          </a:p>
        </p:txBody>
      </p:sp>
      <p:sp>
        <p:nvSpPr>
          <p:cNvPr id="6" name="Zástupný symbol pro zápatí 5">
            <a:extLst>
              <a:ext uri="{FF2B5EF4-FFF2-40B4-BE49-F238E27FC236}">
                <a16:creationId xmlns:a16="http://schemas.microsoft.com/office/drawing/2014/main" id="{8EAF4E65-311C-4906-907C-20556C515CD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56F12C1E-1BDB-46D9-BBFA-35D193409985}"/>
              </a:ext>
            </a:extLst>
          </p:cNvPr>
          <p:cNvSpPr>
            <a:spLocks noGrp="1"/>
          </p:cNvSpPr>
          <p:nvPr>
            <p:ph type="sldNum" sz="quarter" idx="12"/>
          </p:nvPr>
        </p:nvSpPr>
        <p:spPr/>
        <p:txBody>
          <a:bodyPr/>
          <a:lstStyle/>
          <a:p>
            <a:fld id="{041B8C81-0200-45EB-B9DF-B437359A4C6D}" type="slidenum">
              <a:rPr lang="cs-CZ" smtClean="0"/>
              <a:t>‹N›</a:t>
            </a:fld>
            <a:endParaRPr lang="cs-CZ"/>
          </a:p>
        </p:txBody>
      </p:sp>
    </p:spTree>
    <p:extLst>
      <p:ext uri="{BB962C8B-B14F-4D97-AF65-F5344CB8AC3E}">
        <p14:creationId xmlns:p14="http://schemas.microsoft.com/office/powerpoint/2010/main" val="328263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3396D2-99A1-4E36-870C-EE3AE970951C}"/>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2F9A8561-05DA-4120-827A-73E0A73CD1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a:extLst>
              <a:ext uri="{FF2B5EF4-FFF2-40B4-BE49-F238E27FC236}">
                <a16:creationId xmlns:a16="http://schemas.microsoft.com/office/drawing/2014/main" id="{59192135-209A-497A-80DF-275FD27136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3D2E6DF4-E457-49E6-BCC7-47B51EC9CA4E}"/>
              </a:ext>
            </a:extLst>
          </p:cNvPr>
          <p:cNvSpPr>
            <a:spLocks noGrp="1"/>
          </p:cNvSpPr>
          <p:nvPr>
            <p:ph type="dt" sz="half" idx="10"/>
          </p:nvPr>
        </p:nvSpPr>
        <p:spPr/>
        <p:txBody>
          <a:bodyPr/>
          <a:lstStyle/>
          <a:p>
            <a:fld id="{BFFE01C2-E3E6-499D-941C-B80904B7C0FF}" type="datetimeFigureOut">
              <a:rPr lang="cs-CZ" smtClean="0"/>
              <a:t>01.04.2022</a:t>
            </a:fld>
            <a:endParaRPr lang="cs-CZ"/>
          </a:p>
        </p:txBody>
      </p:sp>
      <p:sp>
        <p:nvSpPr>
          <p:cNvPr id="6" name="Zástupný symbol pro zápatí 5">
            <a:extLst>
              <a:ext uri="{FF2B5EF4-FFF2-40B4-BE49-F238E27FC236}">
                <a16:creationId xmlns:a16="http://schemas.microsoft.com/office/drawing/2014/main" id="{C4526CE5-7CB0-4526-B4F4-0FAEEDDDB417}"/>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D4C77E4-412F-473E-93DF-38E17AE833BB}"/>
              </a:ext>
            </a:extLst>
          </p:cNvPr>
          <p:cNvSpPr>
            <a:spLocks noGrp="1"/>
          </p:cNvSpPr>
          <p:nvPr>
            <p:ph type="sldNum" sz="quarter" idx="12"/>
          </p:nvPr>
        </p:nvSpPr>
        <p:spPr/>
        <p:txBody>
          <a:bodyPr/>
          <a:lstStyle/>
          <a:p>
            <a:fld id="{041B8C81-0200-45EB-B9DF-B437359A4C6D}" type="slidenum">
              <a:rPr lang="cs-CZ" smtClean="0"/>
              <a:t>‹N›</a:t>
            </a:fld>
            <a:endParaRPr lang="cs-CZ"/>
          </a:p>
        </p:txBody>
      </p:sp>
    </p:spTree>
    <p:extLst>
      <p:ext uri="{BB962C8B-B14F-4D97-AF65-F5344CB8AC3E}">
        <p14:creationId xmlns:p14="http://schemas.microsoft.com/office/powerpoint/2010/main" val="400573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865D59A3-1B51-4BA3-94DC-1E6A95683C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a:extLst>
              <a:ext uri="{FF2B5EF4-FFF2-40B4-BE49-F238E27FC236}">
                <a16:creationId xmlns:a16="http://schemas.microsoft.com/office/drawing/2014/main" id="{4FD48BCD-97EF-4D6A-92D8-A5109F4D8F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DFD712F-6855-4449-BDF6-89FE55C867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FE01C2-E3E6-499D-941C-B80904B7C0FF}" type="datetimeFigureOut">
              <a:rPr lang="cs-CZ" smtClean="0"/>
              <a:t>01.04.2022</a:t>
            </a:fld>
            <a:endParaRPr lang="cs-CZ"/>
          </a:p>
        </p:txBody>
      </p:sp>
      <p:sp>
        <p:nvSpPr>
          <p:cNvPr id="5" name="Zástupný symbol pro zápatí 4">
            <a:extLst>
              <a:ext uri="{FF2B5EF4-FFF2-40B4-BE49-F238E27FC236}">
                <a16:creationId xmlns:a16="http://schemas.microsoft.com/office/drawing/2014/main" id="{B3AD14B9-62DB-475B-AF15-ED4E509B64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15DEBBF3-2438-404B-B9B7-01E5678F7E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1B8C81-0200-45EB-B9DF-B437359A4C6D}" type="slidenum">
              <a:rPr lang="cs-CZ" smtClean="0"/>
              <a:t>‹N›</a:t>
            </a:fld>
            <a:endParaRPr lang="cs-CZ"/>
          </a:p>
        </p:txBody>
      </p:sp>
    </p:spTree>
    <p:extLst>
      <p:ext uri="{BB962C8B-B14F-4D97-AF65-F5344CB8AC3E}">
        <p14:creationId xmlns:p14="http://schemas.microsoft.com/office/powerpoint/2010/main" val="2496011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slide" Target="slide11.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slide" Target="slide1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11.jpe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slide" Target="slide13.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slide" Target="slide13.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16.jpeg"/><Relationship Id="rId7" Type="http://schemas.openxmlformats.org/officeDocument/2006/relationships/slide" Target="slide1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slide" Target="slide16.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slide" Target="slide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11.xml"/><Relationship Id="rId9" Type="http://schemas.openxmlformats.org/officeDocument/2006/relationships/slide" Target="slide19.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9.png"/><Relationship Id="rId12" Type="http://schemas.openxmlformats.org/officeDocument/2006/relationships/audio" Target="../media/audio1.wav"/><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slide" Target="slide19.xml"/><Relationship Id="rId5" Type="http://schemas.openxmlformats.org/officeDocument/2006/relationships/audio" Target="../media/audio1.wav"/><Relationship Id="rId10" Type="http://schemas.openxmlformats.org/officeDocument/2006/relationships/image" Target="../media/image5.png"/><Relationship Id="rId4" Type="http://schemas.openxmlformats.org/officeDocument/2006/relationships/notesSlide" Target="../notesSlides/notesSlide12.xml"/><Relationship Id="rId9" Type="http://schemas.openxmlformats.org/officeDocument/2006/relationships/slide" Target="slide9.xml"/></Relationships>
</file>

<file path=ppt/slides/_rels/slide18.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slide" Target="slide19.xml"/><Relationship Id="rId4" Type="http://schemas.openxmlformats.org/officeDocument/2006/relationships/notesSlide" Target="../notesSlides/notesSlide13.xml"/><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slide" Target="slide20.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slide" Target="slide9.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1.jpeg"/><Relationship Id="rId7" Type="http://schemas.openxmlformats.org/officeDocument/2006/relationships/slide" Target="slide25.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slide" Target="slide23.xml"/><Relationship Id="rId5" Type="http://schemas.openxmlformats.org/officeDocument/2006/relationships/image" Target="../media/image13.png"/><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slide" Target="slide2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slide" Target="slide27.xml"/><Relationship Id="rId5" Type="http://schemas.openxmlformats.org/officeDocument/2006/relationships/image" Target="../media/image5.png"/><Relationship Id="rId4" Type="http://schemas.openxmlformats.org/officeDocument/2006/relationships/slide" Target="slide9.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slide" Target="slide2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slide" Target="slide27.xml"/><Relationship Id="rId5" Type="http://schemas.openxmlformats.org/officeDocument/2006/relationships/image" Target="../media/image5.png"/><Relationship Id="rId4" Type="http://schemas.openxmlformats.org/officeDocument/2006/relationships/slide" Target="slide9.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27.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slide" Target="slide27.xml"/><Relationship Id="rId5" Type="http://schemas.openxmlformats.org/officeDocument/2006/relationships/image" Target="../media/image5.png"/><Relationship Id="rId4" Type="http://schemas.openxmlformats.org/officeDocument/2006/relationships/slide" Target="slide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slide" Target="slide29.xml"/><Relationship Id="rId5" Type="http://schemas.openxmlformats.org/officeDocument/2006/relationships/image" Target="../media/image5.png"/><Relationship Id="rId4" Type="http://schemas.openxmlformats.org/officeDocument/2006/relationships/slide" Target="slide9.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5.png"/><Relationship Id="rId4" Type="http://schemas.openxmlformats.org/officeDocument/2006/relationships/slide" Target="slide9.xml"/></Relationships>
</file>

<file path=ppt/slides/_rels/slide30.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11.jpeg"/><Relationship Id="rId7" Type="http://schemas.openxmlformats.org/officeDocument/2006/relationships/slide" Target="slide3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slide" Target="slide32.xml"/><Relationship Id="rId5" Type="http://schemas.openxmlformats.org/officeDocument/2006/relationships/slide" Target="slide31.xml"/><Relationship Id="rId4" Type="http://schemas.openxmlformats.org/officeDocument/2006/relationships/image" Target="../media/image23.png"/><Relationship Id="rId9" Type="http://schemas.openxmlformats.org/officeDocument/2006/relationships/slide" Target="slide35.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slide" Target="slide36.xml"/><Relationship Id="rId5" Type="http://schemas.openxmlformats.org/officeDocument/2006/relationships/image" Target="../media/image5.png"/><Relationship Id="rId4" Type="http://schemas.openxmlformats.org/officeDocument/2006/relationships/slide" Target="slide9.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slide" Target="slide36.xml"/><Relationship Id="rId5" Type="http://schemas.openxmlformats.org/officeDocument/2006/relationships/image" Target="../media/image5.png"/><Relationship Id="rId4" Type="http://schemas.openxmlformats.org/officeDocument/2006/relationships/slide" Target="slide9.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slide" Target="slide36.xml"/><Relationship Id="rId5" Type="http://schemas.openxmlformats.org/officeDocument/2006/relationships/image" Target="../media/image5.png"/><Relationship Id="rId4" Type="http://schemas.openxmlformats.org/officeDocument/2006/relationships/slide" Target="slide9.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slide" Target="slide36.xml"/><Relationship Id="rId5" Type="http://schemas.openxmlformats.org/officeDocument/2006/relationships/image" Target="../media/image5.png"/><Relationship Id="rId4" Type="http://schemas.openxmlformats.org/officeDocument/2006/relationships/slide" Target="slide9.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slide" Target="slide36.xml"/><Relationship Id="rId5" Type="http://schemas.openxmlformats.org/officeDocument/2006/relationships/image" Target="../media/image5.png"/><Relationship Id="rId4" Type="http://schemas.openxmlformats.org/officeDocument/2006/relationships/slide" Target="slide9.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image" Target="../media/image24.jpg"/><Relationship Id="rId7" Type="http://schemas.openxmlformats.org/officeDocument/2006/relationships/slide" Target="slide39.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slide" Target="slide38.xml"/></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slide" Target="slide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27.xml"/><Relationship Id="rId9" Type="http://schemas.openxmlformats.org/officeDocument/2006/relationships/slide" Target="slide41.xml"/></Relationships>
</file>

<file path=ppt/slides/_rels/slide3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9.png"/><Relationship Id="rId12" Type="http://schemas.openxmlformats.org/officeDocument/2006/relationships/audio" Target="../media/audio1.wav"/><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slide" Target="slide41.xml"/><Relationship Id="rId5" Type="http://schemas.openxmlformats.org/officeDocument/2006/relationships/audio" Target="../media/audio1.wav"/><Relationship Id="rId10" Type="http://schemas.openxmlformats.org/officeDocument/2006/relationships/image" Target="../media/image5.png"/><Relationship Id="rId4" Type="http://schemas.openxmlformats.org/officeDocument/2006/relationships/notesSlide" Target="../notesSlides/notesSlide28.xml"/><Relationship Id="rId9" Type="http://schemas.openxmlformats.org/officeDocument/2006/relationships/slide" Target="slide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slide" Target="slide41.xml"/><Relationship Id="rId4" Type="http://schemas.openxmlformats.org/officeDocument/2006/relationships/notesSlide" Target="../notesSlides/notesSlide29.xml"/><Relationship Id="rId9"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slide" Target="slide42.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slide" Target="slide9.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image" Target="../media/image26.png"/><Relationship Id="rId7" Type="http://schemas.openxmlformats.org/officeDocument/2006/relationships/image" Target="../media/image29.jp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slide" Target="slide45.xml"/><Relationship Id="rId9" Type="http://schemas.openxmlformats.org/officeDocument/2006/relationships/slide" Target="slide47.xml"/></Relationships>
</file>

<file path=ppt/slides/_rels/slide4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slide" Target="slide44.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5.png"/><Relationship Id="rId4" Type="http://schemas.openxmlformats.org/officeDocument/2006/relationships/slide" Target="slide49.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49.xml"/></Relationships>
</file>

<file path=ppt/slides/_rels/slide4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slide" Target="slide46.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5.png"/><Relationship Id="rId4" Type="http://schemas.openxmlformats.org/officeDocument/2006/relationships/slide" Target="slide49.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slide" Target="slide55.xml"/><Relationship Id="rId5" Type="http://schemas.openxmlformats.org/officeDocument/2006/relationships/image" Target="../media/image5.png"/><Relationship Id="rId4" Type="http://schemas.openxmlformats.org/officeDocument/2006/relationships/slide" Target="slide49.xml"/></Relationships>
</file>

<file path=ppt/slides/_rels/slide4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slide" Target="slide48.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slide" Target="slide49.xml"/><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slide" Target="slide55.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slide" Target="slide50.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7.jpg"/><Relationship Id="rId7" Type="http://schemas.openxmlformats.org/officeDocument/2006/relationships/slide" Target="slide8.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slide" Target="slide52.xml"/><Relationship Id="rId5" Type="http://schemas.openxmlformats.org/officeDocument/2006/relationships/image" Target="../media/image5.pn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slide" Target="slide54.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slide" Target="slide53.xml"/><Relationship Id="rId5" Type="http://schemas.openxmlformats.org/officeDocument/2006/relationships/image" Target="../media/image26.png"/><Relationship Id="rId4" Type="http://schemas.openxmlformats.org/officeDocument/2006/relationships/image" Target="../media/image12.jpeg"/></Relationships>
</file>

<file path=ppt/slides/_rels/slide5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slide" Target="slide55.xml"/><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slide" Target="slide55.xml"/><Relationship Id="rId5" Type="http://schemas.openxmlformats.org/officeDocument/2006/relationships/slide" Target="slide49.xml"/><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8" Type="http://schemas.openxmlformats.org/officeDocument/2006/relationships/slide" Target="slide59.xml"/><Relationship Id="rId3" Type="http://schemas.openxmlformats.org/officeDocument/2006/relationships/image" Target="../media/image30.jpg"/><Relationship Id="rId7" Type="http://schemas.openxmlformats.org/officeDocument/2006/relationships/slide" Target="slide58.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slide" Target="slide57.xml"/><Relationship Id="rId5" Type="http://schemas.openxmlformats.org/officeDocument/2006/relationships/image" Target="../media/image5.pn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slide" Target="slide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43.xml"/><Relationship Id="rId9" Type="http://schemas.openxmlformats.org/officeDocument/2006/relationships/slide" Target="slide60.xml"/></Relationships>
</file>

<file path=ppt/slides/_rels/slide5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9.png"/><Relationship Id="rId12" Type="http://schemas.openxmlformats.org/officeDocument/2006/relationships/audio" Target="../media/audio1.wav"/><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slide" Target="slide60.xml"/><Relationship Id="rId5" Type="http://schemas.openxmlformats.org/officeDocument/2006/relationships/audio" Target="../media/audio1.wav"/><Relationship Id="rId10" Type="http://schemas.openxmlformats.org/officeDocument/2006/relationships/image" Target="../media/image5.png"/><Relationship Id="rId4" Type="http://schemas.openxmlformats.org/officeDocument/2006/relationships/notesSlide" Target="../notesSlides/notesSlide44.xml"/><Relationship Id="rId9" Type="http://schemas.openxmlformats.org/officeDocument/2006/relationships/slide" Target="slide9.xml"/></Relationships>
</file>

<file path=ppt/slides/_rels/slide59.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slide" Target="slide60.xml"/><Relationship Id="rId4" Type="http://schemas.openxmlformats.org/officeDocument/2006/relationships/notesSlide" Target="../notesSlides/notesSlide45.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slide" Target="slide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slide" Target="slide61.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slide" Target="slide9.xml"/><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8" Type="http://schemas.openxmlformats.org/officeDocument/2006/relationships/slide" Target="slide63.xml"/><Relationship Id="rId3" Type="http://schemas.openxmlformats.org/officeDocument/2006/relationships/image" Target="../media/image32.png"/><Relationship Id="rId7" Type="http://schemas.openxmlformats.org/officeDocument/2006/relationships/slide" Target="slide62.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slide" Target="slide45.xml"/><Relationship Id="rId4" Type="http://schemas.openxmlformats.org/officeDocument/2006/relationships/image" Target="../media/image33.png"/><Relationship Id="rId9" Type="http://schemas.openxmlformats.org/officeDocument/2006/relationships/slide" Target="slide64.xml"/></Relationships>
</file>

<file path=ppt/slides/_rels/slide6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5.png"/><Relationship Id="rId4" Type="http://schemas.openxmlformats.org/officeDocument/2006/relationships/slide" Target="slide65.xml"/></Relationships>
</file>

<file path=ppt/slides/_rels/slide6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5.png"/><Relationship Id="rId4" Type="http://schemas.openxmlformats.org/officeDocument/2006/relationships/slide" Target="slide65.xml"/></Relationships>
</file>

<file path=ppt/slides/_rels/slide6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image" Target="../media/image34.jpeg"/><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png"/><Relationship Id="rId5" Type="http://schemas.openxmlformats.org/officeDocument/2006/relationships/image" Target="../media/image35.png"/><Relationship Id="rId4" Type="http://schemas.openxmlformats.org/officeDocument/2006/relationships/notesSlide" Target="../notesSlides/notesSlide50.xml"/></Relationships>
</file>

<file path=ppt/slides/_rels/slide6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slide" Target="slide67.xml"/><Relationship Id="rId5" Type="http://schemas.openxmlformats.org/officeDocument/2006/relationships/image" Target="../media/image34.jpeg"/><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8" Type="http://schemas.openxmlformats.org/officeDocument/2006/relationships/slide" Target="slide71.xml"/><Relationship Id="rId3" Type="http://schemas.openxmlformats.org/officeDocument/2006/relationships/image" Target="../media/image36.jpeg"/><Relationship Id="rId7" Type="http://schemas.openxmlformats.org/officeDocument/2006/relationships/slide" Target="slide70.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slide" Target="slide68.xml"/><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slide" Target="slide69.xml"/></Relationships>
</file>

<file path=ppt/slides/_rels/slide6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slide" Target="slide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8.png"/><Relationship Id="rId10" Type="http://schemas.openxmlformats.org/officeDocument/2006/relationships/slide" Target="slide72.xml"/><Relationship Id="rId4" Type="http://schemas.openxmlformats.org/officeDocument/2006/relationships/notesSlide" Target="../notesSlides/notesSlide53.xml"/><Relationship Id="rId9" Type="http://schemas.openxmlformats.org/officeDocument/2006/relationships/slide" Target="slide60.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audio" Target="../media/audio1.wav"/><Relationship Id="rId5" Type="http://schemas.openxmlformats.org/officeDocument/2006/relationships/audio" Target="../media/audio1.wav"/><Relationship Id="rId10" Type="http://schemas.openxmlformats.org/officeDocument/2006/relationships/image" Target="../media/image5.png"/><Relationship Id="rId4" Type="http://schemas.openxmlformats.org/officeDocument/2006/relationships/notesSlide" Target="../notesSlides/notesSlide4.xml"/><Relationship Id="rId9" Type="http://schemas.openxmlformats.org/officeDocument/2006/relationships/slide" Target="slide9.xml"/></Relationships>
</file>

<file path=ppt/slides/_rels/slide7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audio" Target="../media/audio1.wav"/><Relationship Id="rId3" Type="http://schemas.openxmlformats.org/officeDocument/2006/relationships/slideLayout" Target="../slideLayouts/slideLayout2.xml"/><Relationship Id="rId7" Type="http://schemas.openxmlformats.org/officeDocument/2006/relationships/image" Target="../media/image9.png"/><Relationship Id="rId12" Type="http://schemas.openxmlformats.org/officeDocument/2006/relationships/slide" Target="slide7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slide" Target="slide60.xml"/><Relationship Id="rId5" Type="http://schemas.openxmlformats.org/officeDocument/2006/relationships/audio" Target="../media/audio1.wav"/><Relationship Id="rId10" Type="http://schemas.openxmlformats.org/officeDocument/2006/relationships/image" Target="../media/image5.png"/><Relationship Id="rId4" Type="http://schemas.openxmlformats.org/officeDocument/2006/relationships/notesSlide" Target="../notesSlides/notesSlide54.xml"/><Relationship Id="rId9" Type="http://schemas.openxmlformats.org/officeDocument/2006/relationships/slide" Target="slide9.xml"/></Relationships>
</file>

<file path=ppt/slides/_rels/slide7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slide" Target="slide72.xml"/><Relationship Id="rId4" Type="http://schemas.openxmlformats.org/officeDocument/2006/relationships/notesSlide" Target="../notesSlides/notesSlide55.xml"/><Relationship Id="rId9" Type="http://schemas.openxmlformats.org/officeDocument/2006/relationships/image" Target="../media/image5.png"/></Relationships>
</file>

<file path=ppt/slides/_rels/slide72.xml.rels><?xml version="1.0" encoding="UTF-8" standalone="yes"?>
<Relationships xmlns="http://schemas.openxmlformats.org/package/2006/relationships"><Relationship Id="rId8" Type="http://schemas.openxmlformats.org/officeDocument/2006/relationships/slide" Target="slide74.xml"/><Relationship Id="rId3" Type="http://schemas.openxmlformats.org/officeDocument/2006/relationships/image" Target="../media/image37.jpg"/><Relationship Id="rId7"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slide" Target="slide9.xml"/><Relationship Id="rId5" Type="http://schemas.openxmlformats.org/officeDocument/2006/relationships/slide" Target="slide73.xml"/><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8" Type="http://schemas.openxmlformats.org/officeDocument/2006/relationships/slide" Target="slide75.xml"/><Relationship Id="rId3" Type="http://schemas.openxmlformats.org/officeDocument/2006/relationships/image" Target="../media/image11.jpeg"/><Relationship Id="rId7" Type="http://schemas.openxmlformats.org/officeDocument/2006/relationships/image" Target="../media/image40.jp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45.xml"/><Relationship Id="rId4" Type="http://schemas.openxmlformats.org/officeDocument/2006/relationships/image" Target="../media/image38.png"/><Relationship Id="rId9" Type="http://schemas.openxmlformats.org/officeDocument/2006/relationships/slide" Target="slide76.xml"/></Relationships>
</file>

<file path=ppt/slides/_rels/slide74.xml.rels><?xml version="1.0" encoding="UTF-8" standalone="yes"?>
<Relationships xmlns="http://schemas.openxmlformats.org/package/2006/relationships"><Relationship Id="rId8" Type="http://schemas.openxmlformats.org/officeDocument/2006/relationships/slide" Target="slide75.xml"/><Relationship Id="rId3" Type="http://schemas.openxmlformats.org/officeDocument/2006/relationships/image" Target="../media/image11.jpeg"/><Relationship Id="rId7" Type="http://schemas.openxmlformats.org/officeDocument/2006/relationships/image" Target="../media/image40.jp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45.xml"/><Relationship Id="rId10" Type="http://schemas.openxmlformats.org/officeDocument/2006/relationships/image" Target="../media/image15.jpeg"/><Relationship Id="rId4" Type="http://schemas.openxmlformats.org/officeDocument/2006/relationships/image" Target="../media/image38.png"/><Relationship Id="rId9" Type="http://schemas.openxmlformats.org/officeDocument/2006/relationships/slide" Target="slide76.xml"/></Relationships>
</file>

<file path=ppt/slides/_rels/slide7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slide" Target="slide77.xml"/><Relationship Id="rId5" Type="http://schemas.openxmlformats.org/officeDocument/2006/relationships/image" Target="../media/image5.png"/><Relationship Id="rId4" Type="http://schemas.openxmlformats.org/officeDocument/2006/relationships/slide" Target="slide65.xml"/></Relationships>
</file>

<file path=ppt/slides/_rels/slide7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slide" Target="slide77.xml"/><Relationship Id="rId5" Type="http://schemas.openxmlformats.org/officeDocument/2006/relationships/image" Target="../media/image5.png"/><Relationship Id="rId4" Type="http://schemas.openxmlformats.org/officeDocument/2006/relationships/slide" Target="slide65.xml"/></Relationships>
</file>

<file path=ppt/slides/_rels/slide7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png"/><Relationship Id="rId5" Type="http://schemas.openxmlformats.org/officeDocument/2006/relationships/audio" Target="../media/audio2.wav"/><Relationship Id="rId4" Type="http://schemas.openxmlformats.org/officeDocument/2006/relationships/notesSlide" Target="../notesSlides/notesSlide5.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slide" Target="slide10.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slide" Target="slide9.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873656BA-D27C-4CD2-BE7E-E55443207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8845177"/>
          </a:xfrm>
          <a:prstGeom prst="rect">
            <a:avLst/>
          </a:prstGeom>
        </p:spPr>
      </p:pic>
      <p:sp>
        <p:nvSpPr>
          <p:cNvPr id="2" name="Nadpis 1">
            <a:extLst>
              <a:ext uri="{FF2B5EF4-FFF2-40B4-BE49-F238E27FC236}">
                <a16:creationId xmlns:a16="http://schemas.microsoft.com/office/drawing/2014/main" id="{84558E9B-985B-4622-A1A8-82AFAC2C8BF7}"/>
              </a:ext>
            </a:extLst>
          </p:cNvPr>
          <p:cNvSpPr>
            <a:spLocks noGrp="1"/>
          </p:cNvSpPr>
          <p:nvPr>
            <p:ph type="ctrTitle"/>
          </p:nvPr>
        </p:nvSpPr>
        <p:spPr/>
        <p:txBody>
          <a:bodyPr>
            <a:normAutofit/>
          </a:bodyPr>
          <a:lstStyle/>
          <a:p>
            <a:r>
              <a:rPr lang="it-IT" sz="8800" dirty="0">
                <a:solidFill>
                  <a:schemeClr val="bg1"/>
                </a:solidFill>
                <a:effectLst>
                  <a:outerShdw blurRad="38100" dist="38100" dir="2700000" algn="tl">
                    <a:srgbClr val="000000">
                      <a:alpha val="43137"/>
                    </a:srgbClr>
                  </a:outerShdw>
                </a:effectLst>
              </a:rPr>
              <a:t>Starflyer</a:t>
            </a:r>
          </a:p>
        </p:txBody>
      </p:sp>
      <p:sp>
        <p:nvSpPr>
          <p:cNvPr id="3" name="Podnadpis 2">
            <a:extLst>
              <a:ext uri="{FF2B5EF4-FFF2-40B4-BE49-F238E27FC236}">
                <a16:creationId xmlns:a16="http://schemas.microsoft.com/office/drawing/2014/main" id="{D4EE0781-C1A2-4F38-8914-DF0E0920967D}"/>
              </a:ext>
            </a:extLst>
          </p:cNvPr>
          <p:cNvSpPr>
            <a:spLocks noGrp="1"/>
          </p:cNvSpPr>
          <p:nvPr>
            <p:ph type="subTitle" idx="1"/>
          </p:nvPr>
        </p:nvSpPr>
        <p:spPr/>
        <p:txBody>
          <a:bodyPr/>
          <a:lstStyle/>
          <a:p>
            <a:r>
              <a:rPr lang="it-IT" b="1" dirty="0">
                <a:solidFill>
                  <a:schemeClr val="bg1"/>
                </a:solidFill>
              </a:rPr>
              <a:t>Mathematical EduLarp</a:t>
            </a:r>
          </a:p>
        </p:txBody>
      </p:sp>
    </p:spTree>
    <p:extLst>
      <p:ext uri="{BB962C8B-B14F-4D97-AF65-F5344CB8AC3E}">
        <p14:creationId xmlns:p14="http://schemas.microsoft.com/office/powerpoint/2010/main" val="2189379431"/>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houly\OneDrive\Aaprace\Eduludus\Vesmírné lodě II\Foto interiér\abstract-tech-sci-fi-hologram-frame-template-design-background_115579-563.jpg"/>
          <p:cNvPicPr>
            <a:picLocks noChangeAspect="1" noChangeArrowheads="1"/>
          </p:cNvPicPr>
          <p:nvPr/>
        </p:nvPicPr>
        <p:blipFill rotWithShape="1">
          <a:blip r:embed="rId2">
            <a:extLst>
              <a:ext uri="{28A0092B-C50C-407E-A947-70E740481C1C}">
                <a14:useLocalDpi xmlns:a14="http://schemas.microsoft.com/office/drawing/2010/main" val="0"/>
              </a:ext>
            </a:extLst>
          </a:blip>
          <a:srcRect l="10149" t="11493" r="10690" b="11335"/>
          <a:stretch/>
        </p:blipFill>
        <p:spPr bwMode="auto">
          <a:xfrm>
            <a:off x="0" y="0"/>
            <a:ext cx="1219431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a:extLst>
              <a:ext uri="{FF2B5EF4-FFF2-40B4-BE49-F238E27FC236}">
                <a16:creationId xmlns:a16="http://schemas.microsoft.com/office/drawing/2014/main" id="{F5E91EDD-E6BA-469B-8D5D-18A098738B25}"/>
              </a:ext>
            </a:extLst>
          </p:cNvPr>
          <p:cNvSpPr>
            <a:spLocks noGrp="1"/>
          </p:cNvSpPr>
          <p:nvPr>
            <p:ph idx="1"/>
          </p:nvPr>
        </p:nvSpPr>
        <p:spPr>
          <a:xfrm>
            <a:off x="3276600" y="857250"/>
            <a:ext cx="7962900" cy="2231955"/>
          </a:xfrm>
        </p:spPr>
        <p:txBody>
          <a:bodyPr>
            <a:noAutofit/>
          </a:bodyPr>
          <a:lstStyle/>
          <a:p>
            <a:pPr marL="0" indent="0">
              <a:lnSpc>
                <a:spcPct val="110000"/>
              </a:lnSpc>
              <a:buNone/>
            </a:pPr>
            <a:r>
              <a:rPr lang="it-IT" sz="2200" dirty="0">
                <a:solidFill>
                  <a:schemeClr val="bg1"/>
                </a:solidFill>
              </a:rPr>
              <a:t>Un portavoce del governo del pianeta Ronus ti dà il benvenuto:</a:t>
            </a:r>
          </a:p>
          <a:p>
            <a:pPr marL="0" indent="0">
              <a:lnSpc>
                <a:spcPct val="110000"/>
              </a:lnSpc>
              <a:buNone/>
            </a:pPr>
            <a:r>
              <a:rPr lang="it-IT" sz="2200" i="1" dirty="0">
                <a:solidFill>
                  <a:schemeClr val="bg1"/>
                </a:solidFill>
              </a:rPr>
              <a:t>'Ringraziamo sinceramente la Terra per il suo aiuto!  Ormai da qualche mese, le scorte di asteroidi in arrivo dal pianeta Bellum si sono interrotte. Vi preghiamo di aiutarci a risolvere questo problema. La rotta transgalattica transita attraverso questo sistema.'</a:t>
            </a:r>
          </a:p>
        </p:txBody>
      </p:sp>
      <p:pic>
        <p:nvPicPr>
          <p:cNvPr id="3074" name="Picture 2" descr="C:\Users\houly\OneDrive\Aaprace\Eduludus\Vesmírné lodě II\Foto\dip-addya-comp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149" y="996491"/>
            <a:ext cx="2066309" cy="207707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5" name="Obdélník 4"/>
          <p:cNvSpPr/>
          <p:nvPr/>
        </p:nvSpPr>
        <p:spPr>
          <a:xfrm>
            <a:off x="914400" y="3282491"/>
            <a:ext cx="10325100" cy="510396"/>
          </a:xfrm>
          <a:prstGeom prst="rect">
            <a:avLst/>
          </a:prstGeom>
        </p:spPr>
        <p:txBody>
          <a:bodyPr wrap="square">
            <a:spAutoFit/>
          </a:bodyPr>
          <a:lstStyle/>
          <a:p>
            <a:pPr algn="ctr">
              <a:lnSpc>
                <a:spcPct val="110000"/>
              </a:lnSpc>
            </a:pPr>
            <a:r>
              <a:rPr lang="it-IT" sz="2600" dirty="0">
                <a:solidFill>
                  <a:schemeClr val="accent4"/>
                </a:solidFill>
              </a:rPr>
              <a:t>Hai tempo per una sola risposta/richiesta al pianeta Ronus.</a:t>
            </a:r>
          </a:p>
        </p:txBody>
      </p:sp>
      <p:pic>
        <p:nvPicPr>
          <p:cNvPr id="3076" name="Picture 4" descr="C:\Users\houly\OneDrive\Aaprace\Eduludus\Vesmírné lodě II\Foto interiér\button_5448823.png">
            <a:hlinkClick r:id="" action="ppaction://hlinkshowjump?jump=nextslide" highlightClick="1"/>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5649" y="3952116"/>
            <a:ext cx="3330333" cy="18988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houly\OneDrive\Aaprace\Eduludus\Vesmírné lodě II\Foto interiér\button_5448823.png">
            <a:hlinkClick r:id="rId5" action="ppaction://hlinksldjump" highlightClick="1"/>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0358" y="3952116"/>
            <a:ext cx="3309506" cy="18869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houly\OneDrive\Aaprace\Eduludus\Vesmírné lodě II\Foto interiér\button_5448823.png">
            <a:hlinkClick r:id="rId6" action="ppaction://hlinksldjump" highlightClick="1"/>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42403" y="3952116"/>
            <a:ext cx="3309504" cy="1886965"/>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1159824" y="4296426"/>
            <a:ext cx="2960914" cy="923330"/>
          </a:xfrm>
          <a:prstGeom prst="rect">
            <a:avLst/>
          </a:prstGeom>
        </p:spPr>
        <p:txBody>
          <a:bodyPr wrap="square">
            <a:spAutoFit/>
          </a:bodyPr>
          <a:lstStyle/>
          <a:p>
            <a:pPr algn="ctr"/>
            <a:r>
              <a:rPr lang="it-IT" i="1" dirty="0">
                <a:solidFill>
                  <a:schemeClr val="bg1"/>
                </a:solidFill>
              </a:rPr>
              <a:t>Dacci più informazioni sul problema con il pianeta Bellum (accogli la richiesta)</a:t>
            </a:r>
          </a:p>
        </p:txBody>
      </p:sp>
      <p:sp>
        <p:nvSpPr>
          <p:cNvPr id="13" name="Obdélník 12"/>
          <p:cNvSpPr/>
          <p:nvPr/>
        </p:nvSpPr>
        <p:spPr>
          <a:xfrm>
            <a:off x="4640451" y="4296426"/>
            <a:ext cx="2960914" cy="1400383"/>
          </a:xfrm>
          <a:prstGeom prst="rect">
            <a:avLst/>
          </a:prstGeom>
        </p:spPr>
        <p:txBody>
          <a:bodyPr wrap="square">
            <a:spAutoFit/>
          </a:bodyPr>
          <a:lstStyle/>
          <a:p>
            <a:pPr algn="ctr"/>
            <a:r>
              <a:rPr lang="it-IT" sz="1700" i="1" dirty="0">
                <a:solidFill>
                  <a:schemeClr val="bg1"/>
                </a:solidFill>
              </a:rPr>
              <a:t>Abbiamo bisogno di qualsiasi tipo di informazione in merito alle ricerche sulla materia oscura (concentrati sul tuo obiettivo primario).</a:t>
            </a:r>
          </a:p>
        </p:txBody>
      </p:sp>
      <p:sp>
        <p:nvSpPr>
          <p:cNvPr id="14" name="Obdélník 13"/>
          <p:cNvSpPr/>
          <p:nvPr/>
        </p:nvSpPr>
        <p:spPr>
          <a:xfrm>
            <a:off x="8128573" y="4212039"/>
            <a:ext cx="2960914" cy="1569660"/>
          </a:xfrm>
          <a:prstGeom prst="rect">
            <a:avLst/>
          </a:prstGeom>
        </p:spPr>
        <p:txBody>
          <a:bodyPr wrap="square">
            <a:spAutoFit/>
          </a:bodyPr>
          <a:lstStyle/>
          <a:p>
            <a:pPr algn="ctr"/>
            <a:r>
              <a:rPr lang="it-IT" sz="1600" i="1" dirty="0">
                <a:solidFill>
                  <a:schemeClr val="bg1"/>
                </a:solidFill>
              </a:rPr>
              <a:t>Non abbiamo tempo da perdere. In nome della vostra lealtà verso la Terra, consegnateci parte della vostra materia oscura, in modo da consentirci di portare avanti la nostra missione.</a:t>
            </a:r>
          </a:p>
        </p:txBody>
      </p:sp>
      <p:sp>
        <p:nvSpPr>
          <p:cNvPr id="12" name="Obdélník 11">
            <a:hlinkClick r:id="rId7" action="ppaction://hlinksldjump"/>
            <a:extLst>
              <a:ext uri="{FF2B5EF4-FFF2-40B4-BE49-F238E27FC236}">
                <a16:creationId xmlns:a16="http://schemas.microsoft.com/office/drawing/2014/main" id="{8DE2B061-5F06-46D0-8D6D-C276E799E001}"/>
              </a:ext>
            </a:extLst>
          </p:cNvPr>
          <p:cNvSpPr/>
          <p:nvPr/>
        </p:nvSpPr>
        <p:spPr>
          <a:xfrm>
            <a:off x="1033149" y="4001816"/>
            <a:ext cx="3208382" cy="1815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6" name="Obdélník 15">
            <a:hlinkClick r:id="rId6" action="ppaction://hlinksldjump"/>
            <a:extLst>
              <a:ext uri="{FF2B5EF4-FFF2-40B4-BE49-F238E27FC236}">
                <a16:creationId xmlns:a16="http://schemas.microsoft.com/office/drawing/2014/main" id="{97FD15EE-F6B4-4991-B7D0-5B53C5212CE6}"/>
              </a:ext>
            </a:extLst>
          </p:cNvPr>
          <p:cNvSpPr/>
          <p:nvPr/>
        </p:nvSpPr>
        <p:spPr>
          <a:xfrm>
            <a:off x="7992964" y="3986173"/>
            <a:ext cx="3208382" cy="1815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7" name="Obdélník 14">
            <a:hlinkClick r:id="rId5" action="ppaction://hlinksldjump"/>
            <a:extLst>
              <a:ext uri="{FF2B5EF4-FFF2-40B4-BE49-F238E27FC236}">
                <a16:creationId xmlns:a16="http://schemas.microsoft.com/office/drawing/2014/main" id="{DB7AB77A-AC5A-48D0-9CDA-6BFD9433D969}"/>
              </a:ext>
            </a:extLst>
          </p:cNvPr>
          <p:cNvSpPr/>
          <p:nvPr/>
        </p:nvSpPr>
        <p:spPr>
          <a:xfrm>
            <a:off x="4516717" y="4008442"/>
            <a:ext cx="3208382" cy="1815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124633156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ouly\OneDrive\Aaprace\Eduludus\Vesmírné lodě II\Foto interiér\abstract-tech-sci-fi-hologram-frame-template-design-background_115579-563.jpg"/>
          <p:cNvPicPr>
            <a:picLocks noChangeAspect="1" noChangeArrowheads="1"/>
          </p:cNvPicPr>
          <p:nvPr/>
        </p:nvPicPr>
        <p:blipFill rotWithShape="1">
          <a:blip r:embed="rId3">
            <a:extLst>
              <a:ext uri="{28A0092B-C50C-407E-A947-70E740481C1C}">
                <a14:useLocalDpi xmlns:a14="http://schemas.microsoft.com/office/drawing/2010/main" val="0"/>
              </a:ext>
            </a:extLst>
          </a:blip>
          <a:srcRect l="10149" t="9889" r="10690" b="11335"/>
          <a:stretch/>
        </p:blipFill>
        <p:spPr bwMode="auto">
          <a:xfrm>
            <a:off x="0" y="0"/>
            <a:ext cx="1219431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a:extLst>
              <a:ext uri="{FF2B5EF4-FFF2-40B4-BE49-F238E27FC236}">
                <a16:creationId xmlns:a16="http://schemas.microsoft.com/office/drawing/2014/main" id="{C0DF47F8-912F-4396-B2C1-C22A8CCB2954}"/>
              </a:ext>
            </a:extLst>
          </p:cNvPr>
          <p:cNvSpPr>
            <a:spLocks noGrp="1"/>
          </p:cNvSpPr>
          <p:nvPr>
            <p:ph idx="1"/>
          </p:nvPr>
        </p:nvSpPr>
        <p:spPr>
          <a:xfrm>
            <a:off x="1016329" y="1023445"/>
            <a:ext cx="10515600" cy="4898371"/>
          </a:xfrm>
        </p:spPr>
        <p:txBody>
          <a:bodyPr>
            <a:normAutofit/>
          </a:bodyPr>
          <a:lstStyle/>
          <a:p>
            <a:pPr marL="0" indent="0">
              <a:lnSpc>
                <a:spcPct val="100000"/>
              </a:lnSpc>
              <a:buNone/>
            </a:pPr>
            <a:r>
              <a:rPr lang="it-IT" sz="2400" dirty="0">
                <a:solidFill>
                  <a:schemeClr val="bg1"/>
                </a:solidFill>
              </a:rPr>
              <a:t>		</a:t>
            </a:r>
            <a:r>
              <a:rPr lang="it-IT" sz="1900" dirty="0">
                <a:solidFill>
                  <a:schemeClr val="bg1"/>
                </a:solidFill>
              </a:rPr>
              <a:t>In nome del governo di Ronus, grazie infinite!</a:t>
            </a:r>
          </a:p>
          <a:p>
            <a:pPr marL="0" indent="0">
              <a:lnSpc>
                <a:spcPct val="100000"/>
              </a:lnSpc>
              <a:spcAft>
                <a:spcPts val="1200"/>
              </a:spcAft>
              <a:buNone/>
            </a:pPr>
            <a:r>
              <a:rPr lang="it-IT" sz="1900" dirty="0">
                <a:solidFill>
                  <a:schemeClr val="bg1"/>
                </a:solidFill>
              </a:rPr>
              <a:t>		Dalle informazioni in nostro possesso, sembra che il pianeta Bellum Nebula sia sull'orlo 		di una guerra civile. Le informazioni ci arrivano in ritardo e incomplete, così come la 			materia oscura. </a:t>
            </a:r>
          </a:p>
          <a:p>
            <a:pPr marL="0" indent="0">
              <a:lnSpc>
                <a:spcPct val="100000"/>
              </a:lnSpc>
              <a:buNone/>
            </a:pPr>
            <a:r>
              <a:rPr lang="it-IT" sz="1900" dirty="0">
                <a:solidFill>
                  <a:schemeClr val="bg1"/>
                </a:solidFill>
              </a:rPr>
              <a:t>Abbiamo una spia in quel sistema. Entrambe le fazioni dichiarano di essere governate da una super intelligenza artificiale programmata per non poter mentire. Questo significa che uno dei due schieramenti deve per forza aver mentito. Siamo al corrente dell'esistenza di una tale intelligenza artificiale, ma non sappiamo quale delle due fazioni si affidi ad essa e quale invece abbia deciso di abbandonarla da tempo. Siamo certi al 100% dell'esistenza di una IA incapace di mentire in quel sistema.  Crediamo inoltre che vi troverete molte informazioni sui separatisti.</a:t>
            </a:r>
          </a:p>
          <a:p>
            <a:pPr marL="0" indent="0">
              <a:lnSpc>
                <a:spcPct val="100000"/>
              </a:lnSpc>
              <a:buNone/>
            </a:pPr>
            <a:r>
              <a:rPr lang="it-IT" sz="2100" dirty="0">
                <a:solidFill>
                  <a:schemeClr val="bg1"/>
                </a:solidFill>
              </a:rPr>
              <a:t>----------------------------------------------------------------------------------------------------------------------------</a:t>
            </a:r>
          </a:p>
        </p:txBody>
      </p:sp>
      <p:pic>
        <p:nvPicPr>
          <p:cNvPr id="5" name="Picture 2" descr="C:\Users\houly\OneDrive\Aaprace\Eduludus\Vesmírné lodě II\Foto\dip-addya-comp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8150" y="1150869"/>
            <a:ext cx="1241483" cy="124794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128150" y="4506941"/>
            <a:ext cx="1012079" cy="134943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6" name="Obdélník 5"/>
          <p:cNvSpPr/>
          <p:nvPr/>
        </p:nvSpPr>
        <p:spPr>
          <a:xfrm>
            <a:off x="2496083" y="4506941"/>
            <a:ext cx="5560990" cy="1323439"/>
          </a:xfrm>
          <a:prstGeom prst="rect">
            <a:avLst/>
          </a:prstGeom>
        </p:spPr>
        <p:txBody>
          <a:bodyPr wrap="square">
            <a:spAutoFit/>
          </a:bodyPr>
          <a:lstStyle/>
          <a:p>
            <a:r>
              <a:rPr lang="it-IT" sz="2000" b="1" dirty="0">
                <a:solidFill>
                  <a:schemeClr val="bg1"/>
                </a:solidFill>
              </a:rPr>
              <a:t>Isaac, Ambasciatore della Terra su Ronus: </a:t>
            </a:r>
            <a:r>
              <a:rPr lang="it-IT" sz="2000" dirty="0">
                <a:solidFill>
                  <a:schemeClr val="bg1"/>
                </a:solidFill>
              </a:rPr>
              <a:t>Il vostro compito non è quello di risolvere qualche guerra civile, non siete dei militari, né siete in missione di beneficenza. Portate avanti le vostre ricerche!</a:t>
            </a:r>
          </a:p>
        </p:txBody>
      </p:sp>
      <p:pic>
        <p:nvPicPr>
          <p:cNvPr id="8" name="Picture 4" descr="C:\Users\houly\OneDrive\Aaprace\Eduludus\Vesmírné lodě II\Foto interiér\button_5448823.png">
            <a:hlinkClick r:id="rId6" action="ppaction://hlinksldjump" highlightClick="1"/>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79024" y="4813446"/>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8363733" y="5157223"/>
            <a:ext cx="2960914" cy="584775"/>
          </a:xfrm>
          <a:prstGeom prst="rect">
            <a:avLst/>
          </a:prstGeom>
        </p:spPr>
        <p:txBody>
          <a:bodyPr wrap="square">
            <a:spAutoFit/>
          </a:bodyPr>
          <a:lstStyle/>
          <a:p>
            <a:pPr algn="ctr"/>
            <a:r>
              <a:rPr lang="it-IT" sz="3200" dirty="0">
                <a:solidFill>
                  <a:schemeClr val="bg1"/>
                </a:solidFill>
              </a:rPr>
              <a:t>Continua</a:t>
            </a:r>
          </a:p>
        </p:txBody>
      </p:sp>
      <p:sp>
        <p:nvSpPr>
          <p:cNvPr id="10" name="Obdélník 9">
            <a:hlinkClick r:id="rId8" action="ppaction://hlinksldjump"/>
            <a:extLst>
              <a:ext uri="{FF2B5EF4-FFF2-40B4-BE49-F238E27FC236}">
                <a16:creationId xmlns:a16="http://schemas.microsoft.com/office/drawing/2014/main" id="{E4E3279C-AE1F-4202-927A-F3E04297D167}"/>
              </a:ext>
            </a:extLst>
          </p:cNvPr>
          <p:cNvSpPr/>
          <p:nvPr/>
        </p:nvSpPr>
        <p:spPr>
          <a:xfrm>
            <a:off x="8179024" y="4858640"/>
            <a:ext cx="3208382" cy="1223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22719276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ouly\OneDrive\Aaprace\Eduludus\Vesmírné lodě II\Foto interiér\abstract-tech-sci-fi-hologram-frame-template-design-background_115579-563.jpg"/>
          <p:cNvPicPr>
            <a:picLocks noChangeAspect="1" noChangeArrowheads="1"/>
          </p:cNvPicPr>
          <p:nvPr/>
        </p:nvPicPr>
        <p:blipFill rotWithShape="1">
          <a:blip r:embed="rId3">
            <a:extLst>
              <a:ext uri="{28A0092B-C50C-407E-A947-70E740481C1C}">
                <a14:useLocalDpi xmlns:a14="http://schemas.microsoft.com/office/drawing/2010/main" val="0"/>
              </a:ext>
            </a:extLst>
          </a:blip>
          <a:srcRect l="10149" t="9889" r="10690" b="11335"/>
          <a:stretch/>
        </p:blipFill>
        <p:spPr bwMode="auto">
          <a:xfrm>
            <a:off x="0" y="0"/>
            <a:ext cx="1219431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a:extLst>
              <a:ext uri="{FF2B5EF4-FFF2-40B4-BE49-F238E27FC236}">
                <a16:creationId xmlns:a16="http://schemas.microsoft.com/office/drawing/2014/main" id="{C4023825-4793-448F-8EF9-0A7FCAA9CA7C}"/>
              </a:ext>
            </a:extLst>
          </p:cNvPr>
          <p:cNvSpPr>
            <a:spLocks noGrp="1"/>
          </p:cNvSpPr>
          <p:nvPr>
            <p:ph idx="1"/>
          </p:nvPr>
        </p:nvSpPr>
        <p:spPr>
          <a:xfrm>
            <a:off x="2636322" y="1067744"/>
            <a:ext cx="8383979" cy="2361255"/>
          </a:xfrm>
        </p:spPr>
        <p:txBody>
          <a:bodyPr>
            <a:normAutofit lnSpcReduction="10000"/>
          </a:bodyPr>
          <a:lstStyle/>
          <a:p>
            <a:pPr marL="0" indent="0">
              <a:lnSpc>
                <a:spcPct val="100000"/>
              </a:lnSpc>
              <a:spcBef>
                <a:spcPts val="600"/>
              </a:spcBef>
              <a:buNone/>
            </a:pPr>
            <a:r>
              <a:rPr lang="it-IT" sz="2400" b="1" dirty="0">
                <a:solidFill>
                  <a:schemeClr val="bg1"/>
                </a:solidFill>
              </a:rPr>
              <a:t>Portavoce del pianeta Ronus: </a:t>
            </a:r>
          </a:p>
          <a:p>
            <a:pPr marL="0" indent="0">
              <a:lnSpc>
                <a:spcPct val="100000"/>
              </a:lnSpc>
              <a:spcBef>
                <a:spcPts val="600"/>
              </a:spcBef>
              <a:buNone/>
            </a:pPr>
            <a:r>
              <a:rPr lang="it-IT" sz="2400" dirty="0">
                <a:solidFill>
                  <a:schemeClr val="bg1"/>
                </a:solidFill>
              </a:rPr>
              <a:t>Siamo il sistema più vicino alla Terra. Siamo in contatto regolare con il vostro governo e abbiamo rappresentanti della Terra entro i nostri organi governativi.</a:t>
            </a:r>
          </a:p>
          <a:p>
            <a:pPr marL="0" indent="0">
              <a:lnSpc>
                <a:spcPct val="100000"/>
              </a:lnSpc>
              <a:spcBef>
                <a:spcPts val="600"/>
              </a:spcBef>
              <a:buNone/>
            </a:pPr>
            <a:r>
              <a:rPr lang="it-IT" sz="2400" dirty="0">
                <a:solidFill>
                  <a:schemeClr val="bg1"/>
                </a:solidFill>
              </a:rPr>
              <a:t>Non abbiamo modo di accedere a tale informazione, se del caso ve la trasmetteremmo immediatamente.</a:t>
            </a:r>
          </a:p>
        </p:txBody>
      </p:sp>
      <p:pic>
        <p:nvPicPr>
          <p:cNvPr id="5" name="Picture 2" descr="C:\Users\houly\OneDrive\Aaprace\Eduludus\Vesmírné lodě II\Foto\dip-addya-comp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8150" y="1198369"/>
            <a:ext cx="1241483" cy="124794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Obdélník 6"/>
          <p:cNvSpPr/>
          <p:nvPr/>
        </p:nvSpPr>
        <p:spPr>
          <a:xfrm>
            <a:off x="2705594" y="3709500"/>
            <a:ext cx="8245433" cy="1938992"/>
          </a:xfrm>
          <a:prstGeom prst="rect">
            <a:avLst/>
          </a:prstGeom>
        </p:spPr>
        <p:txBody>
          <a:bodyPr wrap="square">
            <a:spAutoFit/>
          </a:bodyPr>
          <a:lstStyle/>
          <a:p>
            <a:r>
              <a:rPr lang="it-IT" sz="2400" b="1" dirty="0">
                <a:solidFill>
                  <a:schemeClr val="bg1"/>
                </a:solidFill>
              </a:rPr>
              <a:t>Isaac, Ambasciatore della Terra su Ronus: </a:t>
            </a:r>
          </a:p>
          <a:p>
            <a:r>
              <a:rPr lang="it-IT" sz="2400" dirty="0">
                <a:solidFill>
                  <a:schemeClr val="bg1"/>
                </a:solidFill>
              </a:rPr>
              <a:t>Portate immediatamente avanti la vostra missione! Sei impazzito? Siete stati informati del fatto che le ricerche sulla materia oscura vengono portate avanti in zone remote della galassia, non nei sistemi più prossimi alla Terra. Ne terremo conto nella tua valutazione!</a:t>
            </a:r>
          </a:p>
        </p:txBody>
      </p:sp>
      <p:sp>
        <p:nvSpPr>
          <p:cNvPr id="8" name="Zástupný symbol pro obsah 2">
            <a:extLst>
              <a:ext uri="{FF2B5EF4-FFF2-40B4-BE49-F238E27FC236}">
                <a16:creationId xmlns:a16="http://schemas.microsoft.com/office/drawing/2014/main" id="{C4023825-4793-448F-8EF9-0A7FCAA9CA7C}"/>
              </a:ext>
            </a:extLst>
          </p:cNvPr>
          <p:cNvSpPr txBox="1">
            <a:spLocks/>
          </p:cNvSpPr>
          <p:nvPr/>
        </p:nvSpPr>
        <p:spPr>
          <a:xfrm>
            <a:off x="1056897" y="3393374"/>
            <a:ext cx="10295915" cy="4273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2400" dirty="0">
                <a:solidFill>
                  <a:schemeClr val="bg1"/>
                </a:solidFill>
              </a:rPr>
              <a:t>-----------------------------------------------------------------------------------------------------------</a:t>
            </a:r>
          </a:p>
        </p:txBody>
      </p:sp>
      <p:pic>
        <p:nvPicPr>
          <p:cNvPr id="9" name="Picture 4" descr="C:\Users\houly\OneDrive\Aaprace\Eduludus\Vesmírné lodě II\Foto interiér\button_5448823.png">
            <a:hlinkClick r:id="rId5" action="ppaction://hlinksldjump" highlightClick="1"/>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0617" y="5570657"/>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10" name="Obdélník 9"/>
          <p:cNvSpPr/>
          <p:nvPr/>
        </p:nvSpPr>
        <p:spPr>
          <a:xfrm>
            <a:off x="9075326" y="5914434"/>
            <a:ext cx="2960914" cy="584775"/>
          </a:xfrm>
          <a:prstGeom prst="rect">
            <a:avLst/>
          </a:prstGeom>
        </p:spPr>
        <p:txBody>
          <a:bodyPr wrap="square">
            <a:spAutoFit/>
          </a:bodyPr>
          <a:lstStyle/>
          <a:p>
            <a:pPr algn="ctr"/>
            <a:r>
              <a:rPr lang="it-IT" sz="3200" dirty="0">
                <a:solidFill>
                  <a:schemeClr val="bg1"/>
                </a:solidFill>
              </a:rPr>
              <a:t>Continua</a:t>
            </a:r>
          </a:p>
        </p:txBody>
      </p:sp>
      <p:pic>
        <p:nvPicPr>
          <p:cNvPr id="11"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1128149" y="4119864"/>
            <a:ext cx="1178616" cy="157148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2" name="Obdélník 11">
            <a:hlinkClick r:id="rId8" action="ppaction://hlinksldjump"/>
            <a:extLst>
              <a:ext uri="{FF2B5EF4-FFF2-40B4-BE49-F238E27FC236}">
                <a16:creationId xmlns:a16="http://schemas.microsoft.com/office/drawing/2014/main" id="{CB2F2A07-34D1-43E5-8F98-30A8ACB59107}"/>
              </a:ext>
            </a:extLst>
          </p:cNvPr>
          <p:cNvSpPr/>
          <p:nvPr/>
        </p:nvSpPr>
        <p:spPr>
          <a:xfrm>
            <a:off x="8951592" y="5586356"/>
            <a:ext cx="3208382" cy="1223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61930479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ouly\OneDrive\Aaprace\Eduludus\Vesmírné lodě II\Foto interiér\abstract-tech-sci-fi-hologram-frame-template-design-background_115579-563.jpg"/>
          <p:cNvPicPr>
            <a:picLocks noChangeAspect="1" noChangeArrowheads="1"/>
          </p:cNvPicPr>
          <p:nvPr/>
        </p:nvPicPr>
        <p:blipFill rotWithShape="1">
          <a:blip r:embed="rId3">
            <a:extLst>
              <a:ext uri="{28A0092B-C50C-407E-A947-70E740481C1C}">
                <a14:useLocalDpi xmlns:a14="http://schemas.microsoft.com/office/drawing/2010/main" val="0"/>
              </a:ext>
            </a:extLst>
          </a:blip>
          <a:srcRect l="10149" t="9889" r="10690" b="11335"/>
          <a:stretch/>
        </p:blipFill>
        <p:spPr bwMode="auto">
          <a:xfrm>
            <a:off x="0" y="0"/>
            <a:ext cx="1219431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a:extLst>
              <a:ext uri="{FF2B5EF4-FFF2-40B4-BE49-F238E27FC236}">
                <a16:creationId xmlns:a16="http://schemas.microsoft.com/office/drawing/2014/main" id="{C4023825-4793-448F-8EF9-0A7FCAA9CA7C}"/>
              </a:ext>
            </a:extLst>
          </p:cNvPr>
          <p:cNvSpPr>
            <a:spLocks noGrp="1"/>
          </p:cNvSpPr>
          <p:nvPr>
            <p:ph idx="1"/>
          </p:nvPr>
        </p:nvSpPr>
        <p:spPr>
          <a:xfrm>
            <a:off x="2636322" y="1067744"/>
            <a:ext cx="8383979" cy="2361255"/>
          </a:xfrm>
        </p:spPr>
        <p:txBody>
          <a:bodyPr>
            <a:normAutofit/>
          </a:bodyPr>
          <a:lstStyle/>
          <a:p>
            <a:pPr marL="0" indent="0">
              <a:lnSpc>
                <a:spcPct val="100000"/>
              </a:lnSpc>
              <a:spcBef>
                <a:spcPts val="600"/>
              </a:spcBef>
              <a:buNone/>
            </a:pPr>
            <a:r>
              <a:rPr lang="it-IT" sz="2400" b="1" dirty="0">
                <a:solidFill>
                  <a:schemeClr val="bg1"/>
                </a:solidFill>
              </a:rPr>
              <a:t>Portavoce del pianeta Ronus: </a:t>
            </a:r>
          </a:p>
          <a:p>
            <a:pPr marL="0" indent="0">
              <a:lnSpc>
                <a:spcPct val="100000"/>
              </a:lnSpc>
              <a:buNone/>
            </a:pPr>
            <a:r>
              <a:rPr lang="it-IT" sz="2400" dirty="0">
                <a:solidFill>
                  <a:schemeClr val="bg1"/>
                </a:solidFill>
              </a:rPr>
              <a:t>Siamo il sistema più vicino alla Terra. Dovreste avere ancora abbastanza scorte di materia oscura dalla Terra. Avete fatto qualche errore di pianificazione? Ad ogni modo, vi aiuteremo. Vi forniremo un contenitore di materia oscura.</a:t>
            </a:r>
          </a:p>
        </p:txBody>
      </p:sp>
      <p:pic>
        <p:nvPicPr>
          <p:cNvPr id="5" name="Picture 2" descr="C:\Users\houly\OneDrive\Aaprace\Eduludus\Vesmírné lodě II\Foto\dip-addya-comp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8150" y="1198369"/>
            <a:ext cx="1241483" cy="124794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Obdélník 6"/>
          <p:cNvSpPr/>
          <p:nvPr/>
        </p:nvSpPr>
        <p:spPr>
          <a:xfrm>
            <a:off x="2636322" y="3865921"/>
            <a:ext cx="7746670" cy="1938992"/>
          </a:xfrm>
          <a:prstGeom prst="rect">
            <a:avLst/>
          </a:prstGeom>
        </p:spPr>
        <p:txBody>
          <a:bodyPr wrap="square">
            <a:spAutoFit/>
          </a:bodyPr>
          <a:lstStyle/>
          <a:p>
            <a:r>
              <a:rPr lang="it-IT" sz="2400" b="1" dirty="0">
                <a:solidFill>
                  <a:schemeClr val="bg1"/>
                </a:solidFill>
              </a:rPr>
              <a:t>Isaac, Ambasciatore della Terra su Ronus: </a:t>
            </a:r>
          </a:p>
          <a:p>
            <a:r>
              <a:rPr lang="it-IT" sz="2400" dirty="0">
                <a:solidFill>
                  <a:schemeClr val="bg1"/>
                </a:solidFill>
              </a:rPr>
              <a:t>Ciurma, state già chiedendo materia oscura all'inizio della vostra missione? E pretendete lealtà? Com'è possibile che abbiate già bisogno di materia oscura? Tornate subito alla vostra missione!</a:t>
            </a:r>
          </a:p>
        </p:txBody>
      </p:sp>
      <p:sp>
        <p:nvSpPr>
          <p:cNvPr id="8" name="Zástupný symbol pro obsah 2">
            <a:extLst>
              <a:ext uri="{FF2B5EF4-FFF2-40B4-BE49-F238E27FC236}">
                <a16:creationId xmlns:a16="http://schemas.microsoft.com/office/drawing/2014/main" id="{C4023825-4793-448F-8EF9-0A7FCAA9CA7C}"/>
              </a:ext>
            </a:extLst>
          </p:cNvPr>
          <p:cNvSpPr txBox="1">
            <a:spLocks/>
          </p:cNvSpPr>
          <p:nvPr/>
        </p:nvSpPr>
        <p:spPr>
          <a:xfrm>
            <a:off x="1056897" y="3393374"/>
            <a:ext cx="10295915" cy="4273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2400" dirty="0">
                <a:solidFill>
                  <a:schemeClr val="bg1"/>
                </a:solidFill>
              </a:rPr>
              <a:t>-----------------------------------------------------------------------------------------------------------</a:t>
            </a:r>
          </a:p>
        </p:txBody>
      </p:sp>
      <p:pic>
        <p:nvPicPr>
          <p:cNvPr id="9" name="Picture 4" descr="C:\Users\houly\OneDrive\Aaprace\Eduludus\Vesmírné lodě II\Foto interiér\button_5448823.png">
            <a:hlinkClick r:id="rId5" action="ppaction://hlinksldjump" highlightClick="1"/>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0617" y="5574264"/>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11" name="Obdélník 10"/>
          <p:cNvSpPr/>
          <p:nvPr/>
        </p:nvSpPr>
        <p:spPr>
          <a:xfrm>
            <a:off x="9075326" y="5918041"/>
            <a:ext cx="2960914" cy="584775"/>
          </a:xfrm>
          <a:prstGeom prst="rect">
            <a:avLst/>
          </a:prstGeom>
        </p:spPr>
        <p:txBody>
          <a:bodyPr wrap="square">
            <a:spAutoFit/>
          </a:bodyPr>
          <a:lstStyle/>
          <a:p>
            <a:pPr algn="ctr"/>
            <a:r>
              <a:rPr lang="it-IT" sz="3200" dirty="0">
                <a:solidFill>
                  <a:schemeClr val="bg1"/>
                </a:solidFill>
              </a:rPr>
              <a:t>Continua</a:t>
            </a:r>
          </a:p>
        </p:txBody>
      </p:sp>
      <p:pic>
        <p:nvPicPr>
          <p:cNvPr id="12"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1156883" y="4088080"/>
            <a:ext cx="1012079" cy="134943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3" name="Obdélník 12">
            <a:hlinkClick r:id="rId8" action="ppaction://hlinksldjump"/>
            <a:extLst>
              <a:ext uri="{FF2B5EF4-FFF2-40B4-BE49-F238E27FC236}">
                <a16:creationId xmlns:a16="http://schemas.microsoft.com/office/drawing/2014/main" id="{2D41E500-A5B0-4D04-A630-07F350279AC8}"/>
              </a:ext>
            </a:extLst>
          </p:cNvPr>
          <p:cNvSpPr/>
          <p:nvPr/>
        </p:nvSpPr>
        <p:spPr>
          <a:xfrm>
            <a:off x="8951592" y="5619458"/>
            <a:ext cx="3208382" cy="1223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217408734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yperskok">
            <a:hlinkClick r:id="" action="ppaction://media"/>
            <a:extLst>
              <a:ext uri="{FF2B5EF4-FFF2-40B4-BE49-F238E27FC236}">
                <a16:creationId xmlns:a16="http://schemas.microsoft.com/office/drawing/2014/main" id="{CC815107-AEE1-4EB6-A191-EA2545EB51E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241142"/>
      </p:ext>
    </p:extLst>
  </p:cSld>
  <p:clrMapOvr>
    <a:masterClrMapping/>
  </p:clrMapOvr>
  <mc:AlternateContent xmlns:mc="http://schemas.openxmlformats.org/markup-compatibility/2006" xmlns:p14="http://schemas.microsoft.com/office/powerpoint/2010/main">
    <mc:Choice Requires="p14">
      <p:transition spd="slow" p14:dur="4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ázek 14">
            <a:extLst>
              <a:ext uri="{FF2B5EF4-FFF2-40B4-BE49-F238E27FC236}">
                <a16:creationId xmlns:a16="http://schemas.microsoft.com/office/drawing/2014/main" id="{A8B957D5-FE7C-4DF2-8452-E646FEA197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381" y="-1978895"/>
            <a:ext cx="20470761" cy="10815790"/>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houly\OneDrive\Aaprace\Eduludus\Vesmírné lodě II\Foto interiér\button_5448823.png">
            <a:hlinkClick r:id="" action="ppaction://hlinkshowjump?jump=nextslide" highlightClick="1"/>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398" y="5576930"/>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1297107" y="5920707"/>
            <a:ext cx="2960914" cy="584775"/>
          </a:xfrm>
          <a:prstGeom prst="rect">
            <a:avLst/>
          </a:prstGeom>
        </p:spPr>
        <p:txBody>
          <a:bodyPr wrap="square">
            <a:spAutoFit/>
          </a:bodyPr>
          <a:lstStyle/>
          <a:p>
            <a:pPr algn="ctr"/>
            <a:r>
              <a:rPr lang="it-IT" sz="3200" dirty="0">
                <a:solidFill>
                  <a:schemeClr val="bg1"/>
                </a:solidFill>
              </a:rPr>
              <a:t>Prendi l'oggetto</a:t>
            </a:r>
          </a:p>
        </p:txBody>
      </p:sp>
      <p:pic>
        <p:nvPicPr>
          <p:cNvPr id="8" name="Picture 4" descr="C:\Users\houly\OneDrive\Aaprace\Eduludus\Vesmírné lodě II\Foto interiér\button_5448823.png">
            <a:hlinkClick r:id="rId6" action="ppaction://hlinksldjump" highlightClick="1"/>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8013" y="5575429"/>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7922722" y="5741409"/>
            <a:ext cx="2960914" cy="1077218"/>
          </a:xfrm>
          <a:prstGeom prst="rect">
            <a:avLst/>
          </a:prstGeom>
        </p:spPr>
        <p:txBody>
          <a:bodyPr wrap="square">
            <a:spAutoFit/>
          </a:bodyPr>
          <a:lstStyle/>
          <a:p>
            <a:pPr algn="ctr"/>
            <a:r>
              <a:rPr lang="it-IT" sz="3200" dirty="0">
                <a:solidFill>
                  <a:schemeClr val="bg1"/>
                </a:solidFill>
              </a:rPr>
              <a:t>Distruggi l'oggetto</a:t>
            </a:r>
          </a:p>
        </p:txBody>
      </p:sp>
      <p:sp>
        <p:nvSpPr>
          <p:cNvPr id="10" name="Obdélník 9">
            <a:hlinkClick r:id="rId7" action="ppaction://hlinksldjump"/>
            <a:extLst>
              <a:ext uri="{FF2B5EF4-FFF2-40B4-BE49-F238E27FC236}">
                <a16:creationId xmlns:a16="http://schemas.microsoft.com/office/drawing/2014/main" id="{A6EDD2DF-5C38-4E75-8C77-0B28865E227B}"/>
              </a:ext>
            </a:extLst>
          </p:cNvPr>
          <p:cNvSpPr/>
          <p:nvPr/>
        </p:nvSpPr>
        <p:spPr>
          <a:xfrm>
            <a:off x="1123654" y="5623376"/>
            <a:ext cx="1601868"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2" name="Obdélník 11">
            <a:hlinkClick r:id="rId8" action="ppaction://hlinksldjump"/>
            <a:extLst>
              <a:ext uri="{FF2B5EF4-FFF2-40B4-BE49-F238E27FC236}">
                <a16:creationId xmlns:a16="http://schemas.microsoft.com/office/drawing/2014/main" id="{A70B8384-9A6C-457F-B811-6DB2C32BF6B7}"/>
              </a:ext>
            </a:extLst>
          </p:cNvPr>
          <p:cNvSpPr/>
          <p:nvPr/>
        </p:nvSpPr>
        <p:spPr>
          <a:xfrm>
            <a:off x="2777564" y="5639912"/>
            <a:ext cx="1601868"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3" name="Obdélník 12">
            <a:hlinkClick r:id="rId8" action="ppaction://hlinksldjump"/>
            <a:extLst>
              <a:ext uri="{FF2B5EF4-FFF2-40B4-BE49-F238E27FC236}">
                <a16:creationId xmlns:a16="http://schemas.microsoft.com/office/drawing/2014/main" id="{2C52455C-ABDD-4C06-A0B1-2B36C21C6484}"/>
              </a:ext>
            </a:extLst>
          </p:cNvPr>
          <p:cNvSpPr/>
          <p:nvPr/>
        </p:nvSpPr>
        <p:spPr>
          <a:xfrm>
            <a:off x="9394456" y="5639912"/>
            <a:ext cx="1601868"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4" name="Obdélník 13">
            <a:hlinkClick r:id="rId9" action="ppaction://hlinksldjump"/>
            <a:extLst>
              <a:ext uri="{FF2B5EF4-FFF2-40B4-BE49-F238E27FC236}">
                <a16:creationId xmlns:a16="http://schemas.microsoft.com/office/drawing/2014/main" id="{CC4CBC24-38BF-4395-B371-A468B2A69B95}"/>
              </a:ext>
            </a:extLst>
          </p:cNvPr>
          <p:cNvSpPr/>
          <p:nvPr/>
        </p:nvSpPr>
        <p:spPr>
          <a:xfrm>
            <a:off x="7792588" y="4618939"/>
            <a:ext cx="1601868"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167449022"/>
      </p:ext>
    </p:extLst>
  </p:cSld>
  <p:clrMapOvr>
    <a:masterClrMapping/>
  </p:clrMapOvr>
  <mc:AlternateContent xmlns:mc="http://schemas.openxmlformats.org/markup-compatibility/2006" xmlns:p14="http://schemas.microsoft.com/office/powerpoint/2010/main">
    <mc:Choice Requires="p14">
      <p:transition spd="slow" p14:dur="13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59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epositphotos_217465410-destroy">
            <a:hlinkClick r:id="" action="ppaction://media"/>
            <a:extLst>
              <a:ext uri="{FF2B5EF4-FFF2-40B4-BE49-F238E27FC236}">
                <a16:creationId xmlns:a16="http://schemas.microsoft.com/office/drawing/2014/main" id="{C778D6F5-7109-4CF1-9734-ABCF679908F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4677" y="900591"/>
            <a:ext cx="11456323" cy="7725481"/>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houly\OneDrive\Aaprace\Eduludus\Vesmírné lodě II\Foto interiér\button_5448823.png">
            <a:hlinkClick r:id="rId7" action="ppaction://hlinksldjump" highlightClick="1"/>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70" y="5585804"/>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4528579" y="5929581"/>
            <a:ext cx="2960914" cy="584775"/>
          </a:xfrm>
          <a:prstGeom prst="rect">
            <a:avLst/>
          </a:prstGeom>
        </p:spPr>
        <p:txBody>
          <a:bodyPr wrap="square">
            <a:spAutoFit/>
          </a:bodyPr>
          <a:lstStyle/>
          <a:p>
            <a:pPr algn="ctr"/>
            <a:r>
              <a:rPr lang="it-IT" sz="3200" dirty="0">
                <a:solidFill>
                  <a:schemeClr val="bg1"/>
                </a:solidFill>
              </a:rPr>
              <a:t>Continua</a:t>
            </a:r>
          </a:p>
        </p:txBody>
      </p:sp>
      <p:sp>
        <p:nvSpPr>
          <p:cNvPr id="8" name="Obdélník 7">
            <a:hlinkClick r:id="rId9" action="ppaction://hlinksldjump"/>
            <a:extLst>
              <a:ext uri="{FF2B5EF4-FFF2-40B4-BE49-F238E27FC236}">
                <a16:creationId xmlns:a16="http://schemas.microsoft.com/office/drawing/2014/main" id="{A7B14459-4934-4213-B1C2-F3112E16E575}"/>
              </a:ext>
            </a:extLst>
          </p:cNvPr>
          <p:cNvSpPr/>
          <p:nvPr/>
        </p:nvSpPr>
        <p:spPr>
          <a:xfrm>
            <a:off x="5638800" y="5633748"/>
            <a:ext cx="3208382"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75784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epositphotos_217465410-získání zdroje">
            <a:hlinkClick r:id="" action="ppaction://media"/>
            <a:extLst>
              <a:ext uri="{FF2B5EF4-FFF2-40B4-BE49-F238E27FC236}">
                <a16:creationId xmlns:a16="http://schemas.microsoft.com/office/drawing/2014/main" id="{0C2EA986-9BD4-4F81-BA4E-B56492190C2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7639" y="878472"/>
            <a:ext cx="11742793" cy="7918660"/>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houly\OneDrive\Aaprace\Eduludus\Vesmírné lodě II\Foto interiér\button_5448823.png">
            <a:hlinkClick r:id="rId9" action="ppaction://hlinksldjump" highlightClick="1"/>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43870" y="5585804"/>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4528579" y="5929581"/>
            <a:ext cx="2960914" cy="584775"/>
          </a:xfrm>
          <a:prstGeom prst="rect">
            <a:avLst/>
          </a:prstGeom>
        </p:spPr>
        <p:txBody>
          <a:bodyPr wrap="square">
            <a:spAutoFit/>
          </a:bodyPr>
          <a:lstStyle/>
          <a:p>
            <a:pPr algn="ctr"/>
            <a:r>
              <a:rPr lang="it-IT" sz="3200" dirty="0">
                <a:solidFill>
                  <a:schemeClr val="bg1"/>
                </a:solidFill>
              </a:rPr>
              <a:t>Continua</a:t>
            </a:r>
          </a:p>
        </p:txBody>
      </p:sp>
      <p:sp>
        <p:nvSpPr>
          <p:cNvPr id="14" name="TextovéPole 13">
            <a:extLst>
              <a:ext uri="{FF2B5EF4-FFF2-40B4-BE49-F238E27FC236}">
                <a16:creationId xmlns:a16="http://schemas.microsoft.com/office/drawing/2014/main" id="{FC7BAE9D-F1D3-4F09-815C-11332E3E6595}"/>
              </a:ext>
            </a:extLst>
          </p:cNvPr>
          <p:cNvSpPr txBox="1"/>
          <p:nvPr/>
        </p:nvSpPr>
        <p:spPr>
          <a:xfrm>
            <a:off x="2228848" y="2370728"/>
            <a:ext cx="7886702" cy="646331"/>
          </a:xfrm>
          <a:prstGeom prst="rect">
            <a:avLst/>
          </a:prstGeom>
          <a:noFill/>
        </p:spPr>
        <p:txBody>
          <a:bodyPr wrap="square" rtlCol="0">
            <a:spAutoFit/>
          </a:bodyPr>
          <a:lstStyle/>
          <a:p>
            <a:pPr algn="ctr"/>
            <a:r>
              <a:rPr lang="it-IT" sz="3600" dirty="0">
                <a:solidFill>
                  <a:srgbClr val="CCE9AD"/>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OTTENUTA UN'IMPORTANTE RISORSA</a:t>
            </a:r>
          </a:p>
        </p:txBody>
      </p:sp>
      <p:sp>
        <p:nvSpPr>
          <p:cNvPr id="11" name="Obdélník 10">
            <a:hlinkClick r:id="rId11" action="ppaction://hlinksldjump"/>
            <a:extLst>
              <a:ext uri="{FF2B5EF4-FFF2-40B4-BE49-F238E27FC236}">
                <a16:creationId xmlns:a16="http://schemas.microsoft.com/office/drawing/2014/main" id="{D92D80A5-9FDD-42A2-865B-C83C05E20665}"/>
              </a:ext>
            </a:extLst>
          </p:cNvPr>
          <p:cNvSpPr/>
          <p:nvPr/>
        </p:nvSpPr>
        <p:spPr>
          <a:xfrm>
            <a:off x="4404844" y="5664228"/>
            <a:ext cx="3208382"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2752111489"/>
      </p:ext>
    </p:extLst>
  </p:cSld>
  <p:clrMapOvr>
    <a:masterClrMapping/>
  </p:clrMapOvr>
  <mc:AlternateContent xmlns:mc="http://schemas.openxmlformats.org/markup-compatibility/2006" xmlns:p14="http://schemas.microsoft.com/office/powerpoint/2010/main">
    <mc:Choice Requires="p14">
      <p:transition spd="slow" p14:dur="1500">
        <p:fade/>
        <p:sndAc>
          <p:stSnd>
            <p:snd r:embed="rId5" name="laser.wav"/>
          </p:stSnd>
        </p:sndAc>
      </p:transition>
    </mc:Choice>
    <mc:Fallback xmlns="">
      <p:transition spd="slow">
        <p:fade/>
        <p:sndAc>
          <p:stSnd>
            <p:snd r:embed="rId12" name="las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77" fill="hold"/>
                                        <p:tgtEl>
                                          <p:spTgt spid="5"/>
                                        </p:tgtEl>
                                      </p:cBhvr>
                                    </p:cmd>
                                  </p:childTnLst>
                                </p:cTn>
                              </p:par>
                              <p:par>
                                <p:cTn id="7" presetID="1" presetClass="entr" presetSubtype="0" fill="hold" grpId="0" nodeType="withEffect">
                                  <p:stCondLst>
                                    <p:cond delay="5000"/>
                                  </p:stCondLst>
                                  <p:iterate type="lt">
                                    <p:tmAbs val="100"/>
                                  </p:iterate>
                                  <p:childTnLst>
                                    <p:set>
                                      <p:cBhvr>
                                        <p:cTn id="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6" name="254519__kwahmah-02__data-transmission.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naraz_do_asteroidu">
            <a:hlinkClick r:id="" action="ppaction://media"/>
            <a:extLst>
              <a:ext uri="{FF2B5EF4-FFF2-40B4-BE49-F238E27FC236}">
                <a16:creationId xmlns:a16="http://schemas.microsoft.com/office/drawing/2014/main" id="{0C94FAE9-80D5-4301-B370-A736E2E69C7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houly\OneDrive\Aaprace\Eduludus\Vesmírné lodě II\Foto interiér\button_5448823.png">
            <a:hlinkClick r:id="rId8" action="ppaction://hlinksldjump" highlightClick="1"/>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43870" y="5585804"/>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4528579" y="5929581"/>
            <a:ext cx="2960914" cy="584775"/>
          </a:xfrm>
          <a:prstGeom prst="rect">
            <a:avLst/>
          </a:prstGeom>
        </p:spPr>
        <p:txBody>
          <a:bodyPr wrap="square">
            <a:spAutoFit/>
          </a:bodyPr>
          <a:lstStyle/>
          <a:p>
            <a:pPr algn="ctr"/>
            <a:r>
              <a:rPr lang="it-IT" sz="3200" dirty="0">
                <a:solidFill>
                  <a:schemeClr val="bg1"/>
                </a:solidFill>
              </a:rPr>
              <a:t>Continua</a:t>
            </a:r>
          </a:p>
        </p:txBody>
      </p:sp>
      <p:sp>
        <p:nvSpPr>
          <p:cNvPr id="11" name="TextovéPole 10">
            <a:extLst>
              <a:ext uri="{FF2B5EF4-FFF2-40B4-BE49-F238E27FC236}">
                <a16:creationId xmlns:a16="http://schemas.microsoft.com/office/drawing/2014/main" id="{7B1D7961-09CB-47E6-A434-4F43C6EF1B12}"/>
              </a:ext>
            </a:extLst>
          </p:cNvPr>
          <p:cNvSpPr txBox="1"/>
          <p:nvPr/>
        </p:nvSpPr>
        <p:spPr>
          <a:xfrm>
            <a:off x="2228848" y="2370728"/>
            <a:ext cx="7886702" cy="646331"/>
          </a:xfrm>
          <a:prstGeom prst="rect">
            <a:avLst/>
          </a:prstGeom>
          <a:noFill/>
        </p:spPr>
        <p:txBody>
          <a:bodyPr wrap="square" rtlCol="0">
            <a:spAutoFit/>
          </a:bodyPr>
          <a:lstStyle/>
          <a:p>
            <a:pPr algn="ctr"/>
            <a:r>
              <a:rPr lang="it-IT" sz="3600" dirty="0">
                <a:solidFill>
                  <a:srgbClr val="CCE9AD"/>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NAVE DANNEGGIATA</a:t>
            </a:r>
          </a:p>
        </p:txBody>
      </p:sp>
      <p:sp>
        <p:nvSpPr>
          <p:cNvPr id="12" name="Obdélník 11">
            <a:hlinkClick r:id="rId10" action="ppaction://hlinksldjump"/>
            <a:extLst>
              <a:ext uri="{FF2B5EF4-FFF2-40B4-BE49-F238E27FC236}">
                <a16:creationId xmlns:a16="http://schemas.microsoft.com/office/drawing/2014/main" id="{C698BC40-2FC7-4AD1-A162-5440EFF454A1}"/>
              </a:ext>
            </a:extLst>
          </p:cNvPr>
          <p:cNvSpPr/>
          <p:nvPr/>
        </p:nvSpPr>
        <p:spPr>
          <a:xfrm>
            <a:off x="4404845" y="5610391"/>
            <a:ext cx="3208382"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79220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04" fill="hold"/>
                                        <p:tgtEl>
                                          <p:spTgt spid="6"/>
                                        </p:tgtEl>
                                      </p:cBhvr>
                                    </p:cmd>
                                  </p:childTnLst>
                                </p:cTn>
                              </p:par>
                              <p:par>
                                <p:cTn id="7" presetID="1" presetClass="entr" presetSubtype="0" fill="hold" grpId="0" nodeType="withEffect">
                                  <p:stCondLst>
                                    <p:cond delay="15000"/>
                                  </p:stCondLst>
                                  <p:iterate type="lt">
                                    <p:tmAbs val="100"/>
                                  </p:iterate>
                                  <p:childTnLst>
                                    <p:set>
                                      <p:cBhvr>
                                        <p:cTn id="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5" name="254519__kwahmah-02__data-transmission.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C6FB1C4A-52F5-48D1-9340-B2C75AD20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8657" y="-2029870"/>
            <a:ext cx="19409313" cy="10917739"/>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houly\OneDrive\Aaprace\Eduludus\Vesmírné lodě II\Foto interiér\button_5448823.png">
            <a:hlinkClick r:id="rId5" action="ppaction://hlinksldjump" highlightClick="1"/>
            <a:extLst>
              <a:ext uri="{FF2B5EF4-FFF2-40B4-BE49-F238E27FC236}">
                <a16:creationId xmlns:a16="http://schemas.microsoft.com/office/drawing/2014/main" id="{4BAC717A-D709-4047-A859-F9BCF1669C5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38487" y="5568379"/>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a:extLst>
              <a:ext uri="{FF2B5EF4-FFF2-40B4-BE49-F238E27FC236}">
                <a16:creationId xmlns:a16="http://schemas.microsoft.com/office/drawing/2014/main" id="{DF878284-2B03-4CEC-BFB2-E0F646CFF948}"/>
              </a:ext>
            </a:extLst>
          </p:cNvPr>
          <p:cNvSpPr/>
          <p:nvPr/>
        </p:nvSpPr>
        <p:spPr>
          <a:xfrm>
            <a:off x="4523196" y="5963757"/>
            <a:ext cx="2960914" cy="523220"/>
          </a:xfrm>
          <a:prstGeom prst="rect">
            <a:avLst/>
          </a:prstGeom>
        </p:spPr>
        <p:txBody>
          <a:bodyPr wrap="square">
            <a:spAutoFit/>
          </a:bodyPr>
          <a:lstStyle/>
          <a:p>
            <a:pPr algn="ctr"/>
            <a:r>
              <a:rPr lang="it-IT" sz="2800" dirty="0">
                <a:solidFill>
                  <a:schemeClr val="bg1"/>
                </a:solidFill>
              </a:rPr>
              <a:t>Contatta il pianeta</a:t>
            </a:r>
          </a:p>
        </p:txBody>
      </p:sp>
      <p:sp>
        <p:nvSpPr>
          <p:cNvPr id="8" name="Obdélník 7">
            <a:hlinkClick r:id="rId7" action="ppaction://hlinksldjump"/>
            <a:extLst>
              <a:ext uri="{FF2B5EF4-FFF2-40B4-BE49-F238E27FC236}">
                <a16:creationId xmlns:a16="http://schemas.microsoft.com/office/drawing/2014/main" id="{3CB8333F-D38A-45AC-8199-D846A0994CC4}"/>
              </a:ext>
            </a:extLst>
          </p:cNvPr>
          <p:cNvSpPr/>
          <p:nvPr/>
        </p:nvSpPr>
        <p:spPr>
          <a:xfrm>
            <a:off x="4501336" y="5568379"/>
            <a:ext cx="3208382"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320391191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59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ouly\OneDrive\Aaprace\Eduludus\Vesmírné lodě II\Foto space\deep_spac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62000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5F80FDC2-636F-4FAF-BF3E-00450E0C8BD7}"/>
              </a:ext>
            </a:extLst>
          </p:cNvPr>
          <p:cNvSpPr>
            <a:spLocks noGrp="1"/>
          </p:cNvSpPr>
          <p:nvPr>
            <p:ph type="title"/>
          </p:nvPr>
        </p:nvSpPr>
        <p:spPr/>
        <p:txBody>
          <a:bodyPr/>
          <a:lstStyle/>
          <a:p>
            <a:r>
              <a:rPr lang="it-IT" dirty="0">
                <a:solidFill>
                  <a:schemeClr val="bg1"/>
                </a:solidFill>
              </a:rPr>
              <a:t>Viaggi nello spazio</a:t>
            </a:r>
          </a:p>
        </p:txBody>
      </p:sp>
      <p:sp>
        <p:nvSpPr>
          <p:cNvPr id="3" name="Zástupný symbol pro obsah 2">
            <a:extLst>
              <a:ext uri="{FF2B5EF4-FFF2-40B4-BE49-F238E27FC236}">
                <a16:creationId xmlns:a16="http://schemas.microsoft.com/office/drawing/2014/main" id="{F58E8B23-8B7A-46B7-B9DD-7E2F703AB1EC}"/>
              </a:ext>
            </a:extLst>
          </p:cNvPr>
          <p:cNvSpPr>
            <a:spLocks noGrp="1"/>
          </p:cNvSpPr>
          <p:nvPr>
            <p:ph idx="1"/>
          </p:nvPr>
        </p:nvSpPr>
        <p:spPr>
          <a:xfrm>
            <a:off x="838200" y="1486293"/>
            <a:ext cx="10515600" cy="5586412"/>
          </a:xfrm>
        </p:spPr>
        <p:txBody>
          <a:bodyPr>
            <a:normAutofit/>
          </a:bodyPr>
          <a:lstStyle/>
          <a:p>
            <a:pPr marL="0" indent="0">
              <a:lnSpc>
                <a:spcPct val="100000"/>
              </a:lnSpc>
              <a:spcBef>
                <a:spcPts val="1800"/>
              </a:spcBef>
              <a:buNone/>
            </a:pPr>
            <a:r>
              <a:rPr lang="it-IT" dirty="0">
                <a:solidFill>
                  <a:schemeClr val="bg1"/>
                </a:solidFill>
              </a:rPr>
              <a:t>Benvenuto sulla </a:t>
            </a:r>
            <a:r>
              <a:rPr lang="it-IT" dirty="0" err="1">
                <a:solidFill>
                  <a:schemeClr val="bg1"/>
                </a:solidFill>
              </a:rPr>
              <a:t>Starflyer</a:t>
            </a:r>
            <a:r>
              <a:rPr lang="it-IT" dirty="0">
                <a:solidFill>
                  <a:schemeClr val="bg1"/>
                </a:solidFill>
              </a:rPr>
              <a:t>, una navicella della Terra. </a:t>
            </a:r>
          </a:p>
          <a:p>
            <a:pPr marL="0" indent="0">
              <a:lnSpc>
                <a:spcPct val="100000"/>
              </a:lnSpc>
              <a:spcBef>
                <a:spcPts val="1800"/>
              </a:spcBef>
              <a:buNone/>
            </a:pPr>
            <a:endParaRPr lang="it-IT" dirty="0">
              <a:solidFill>
                <a:schemeClr val="bg1"/>
              </a:solidFill>
            </a:endParaRPr>
          </a:p>
          <a:p>
            <a:pPr marL="0" indent="0">
              <a:lnSpc>
                <a:spcPct val="100000"/>
              </a:lnSpc>
              <a:spcBef>
                <a:spcPts val="1800"/>
              </a:spcBef>
              <a:buNone/>
            </a:pPr>
            <a:r>
              <a:rPr lang="it-IT" dirty="0">
                <a:solidFill>
                  <a:schemeClr val="bg1"/>
                </a:solidFill>
              </a:rPr>
              <a:t>Tu fai parte del suo equipaggio.</a:t>
            </a:r>
          </a:p>
          <a:p>
            <a:pPr marL="0" indent="0">
              <a:lnSpc>
                <a:spcPct val="100000"/>
              </a:lnSpc>
              <a:spcBef>
                <a:spcPts val="1800"/>
              </a:spcBef>
              <a:buNone/>
            </a:pPr>
            <a:endParaRPr lang="it-IT" dirty="0">
              <a:solidFill>
                <a:schemeClr val="bg1"/>
              </a:solidFill>
            </a:endParaRPr>
          </a:p>
          <a:p>
            <a:pPr marL="0" indent="0" algn="just">
              <a:buNone/>
            </a:pPr>
            <a:r>
              <a:rPr lang="it-IT" dirty="0">
                <a:solidFill>
                  <a:schemeClr val="bg1"/>
                </a:solidFill>
              </a:rPr>
              <a:t>Siamo nel 24° secolo, la Terra è diventata il pianeta più importante di tutta la Via Lattea grazie alle sue tecnologie.</a:t>
            </a:r>
          </a:p>
          <a:p>
            <a:pPr marL="0" indent="0">
              <a:lnSpc>
                <a:spcPct val="100000"/>
              </a:lnSpc>
              <a:spcBef>
                <a:spcPts val="1800"/>
              </a:spcBef>
              <a:buNone/>
            </a:pPr>
            <a:endParaRPr lang="it-IT" dirty="0">
              <a:solidFill>
                <a:schemeClr val="bg1"/>
              </a:solidFill>
            </a:endParaRPr>
          </a:p>
          <a:p>
            <a:pPr marL="0" indent="0">
              <a:lnSpc>
                <a:spcPct val="100000"/>
              </a:lnSpc>
              <a:spcBef>
                <a:spcPts val="1800"/>
              </a:spcBef>
              <a:buNone/>
            </a:pPr>
            <a:r>
              <a:rPr lang="it-IT" dirty="0">
                <a:solidFill>
                  <a:schemeClr val="bg1"/>
                </a:solidFill>
              </a:rPr>
              <a:t>Ora la Terra ha bisogno di te!</a:t>
            </a:r>
          </a:p>
        </p:txBody>
      </p:sp>
    </p:spTree>
    <p:extLst>
      <p:ext uri="{BB962C8B-B14F-4D97-AF65-F5344CB8AC3E}">
        <p14:creationId xmlns:p14="http://schemas.microsoft.com/office/powerpoint/2010/main" val="26607099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houly\OneDrive\Aaprace\Eduludus\Vesmírné lodě II\Foto interiér\abstract-tech-sci-fi-hologram-frame-template-design-background_115579-563.jpg"/>
          <p:cNvPicPr>
            <a:picLocks noChangeAspect="1" noChangeArrowheads="1"/>
          </p:cNvPicPr>
          <p:nvPr/>
        </p:nvPicPr>
        <p:blipFill rotWithShape="1">
          <a:blip r:embed="rId3">
            <a:extLst>
              <a:ext uri="{28A0092B-C50C-407E-A947-70E740481C1C}">
                <a14:useLocalDpi xmlns:a14="http://schemas.microsoft.com/office/drawing/2010/main" val="0"/>
              </a:ext>
            </a:extLst>
          </a:blip>
          <a:srcRect l="10149" t="11493" r="10690" b="11335"/>
          <a:stretch/>
        </p:blipFill>
        <p:spPr bwMode="auto">
          <a:xfrm>
            <a:off x="0" y="0"/>
            <a:ext cx="1219431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a:extLst>
              <a:ext uri="{FF2B5EF4-FFF2-40B4-BE49-F238E27FC236}">
                <a16:creationId xmlns:a16="http://schemas.microsoft.com/office/drawing/2014/main" id="{F5E91EDD-E6BA-469B-8D5D-18A098738B25}"/>
              </a:ext>
            </a:extLst>
          </p:cNvPr>
          <p:cNvSpPr>
            <a:spLocks noGrp="1"/>
          </p:cNvSpPr>
          <p:nvPr>
            <p:ph idx="1"/>
          </p:nvPr>
        </p:nvSpPr>
        <p:spPr>
          <a:xfrm>
            <a:off x="2857501" y="857250"/>
            <a:ext cx="8382000" cy="2231955"/>
          </a:xfrm>
        </p:spPr>
        <p:txBody>
          <a:bodyPr>
            <a:noAutofit/>
          </a:bodyPr>
          <a:lstStyle/>
          <a:p>
            <a:pPr marL="0" indent="0">
              <a:lnSpc>
                <a:spcPct val="110000"/>
              </a:lnSpc>
              <a:buNone/>
            </a:pPr>
            <a:r>
              <a:rPr lang="it-IT" sz="2400" dirty="0">
                <a:solidFill>
                  <a:schemeClr val="bg1"/>
                </a:solidFill>
              </a:rPr>
              <a:t>Qualche tempo dopo, venite contattati da una rappresentante del pianeta Pauper Stellae. Sfortunatamente, il segnale è molto scarso: </a:t>
            </a:r>
            <a:r>
              <a:rPr lang="it-IT" sz="2400" i="1" dirty="0">
                <a:solidFill>
                  <a:schemeClr val="bg1"/>
                </a:solidFill>
              </a:rPr>
              <a:t>"... La crisi climatica ha causato... Pertanto c'è una carenza di materia oscura. Il nostro ultimo reattore... (interferenze) è senza carburante. Per favore, forniteci.... Abbiamo importanti informazioni in merito a... (incomprensibile) ...</a:t>
            </a:r>
          </a:p>
        </p:txBody>
      </p:sp>
      <p:sp>
        <p:nvSpPr>
          <p:cNvPr id="5" name="Obdélník 4"/>
          <p:cNvSpPr/>
          <p:nvPr/>
        </p:nvSpPr>
        <p:spPr>
          <a:xfrm>
            <a:off x="914400" y="3282491"/>
            <a:ext cx="10325100" cy="510396"/>
          </a:xfrm>
          <a:prstGeom prst="rect">
            <a:avLst/>
          </a:prstGeom>
        </p:spPr>
        <p:txBody>
          <a:bodyPr wrap="square">
            <a:spAutoFit/>
          </a:bodyPr>
          <a:lstStyle/>
          <a:p>
            <a:pPr algn="ctr">
              <a:lnSpc>
                <a:spcPct val="110000"/>
              </a:lnSpc>
            </a:pPr>
            <a:r>
              <a:rPr lang="it-IT" sz="2600" dirty="0">
                <a:solidFill>
                  <a:schemeClr val="accent4"/>
                </a:solidFill>
              </a:rPr>
              <a:t>Hai tempo per una sola risposta/richiesta al pianeta Pauper Stellae.</a:t>
            </a:r>
          </a:p>
        </p:txBody>
      </p:sp>
      <p:pic>
        <p:nvPicPr>
          <p:cNvPr id="3076" name="Picture 4" descr="C:\Users\houly\OneDrive\Aaprace\Eduludus\Vesmírné lodě II\Foto interiér\button_5448823.png">
            <a:hlinkClick r:id="rId4" action="ppaction://hlinksldjump" highlightClick="1"/>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5649" y="3952116"/>
            <a:ext cx="3330333" cy="18988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houly\OneDrive\Aaprace\Eduludus\Vesmírné lodě II\Foto interiér\button_5448823.png">
            <a:hlinkClick r:id="rId6" action="ppaction://hlinksldjump" highlightClick="1"/>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0358" y="3952116"/>
            <a:ext cx="3309506" cy="18869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houly\OneDrive\Aaprace\Eduludus\Vesmírné lodě II\Foto interiér\button_5448823.png">
            <a:hlinkClick r:id="rId7" action="ppaction://hlinksldjump" highlightClick="1"/>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2403" y="3952116"/>
            <a:ext cx="3309504" cy="1886965"/>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1159824" y="4296426"/>
            <a:ext cx="2960914" cy="1200329"/>
          </a:xfrm>
          <a:prstGeom prst="rect">
            <a:avLst/>
          </a:prstGeom>
        </p:spPr>
        <p:txBody>
          <a:bodyPr wrap="square">
            <a:spAutoFit/>
          </a:bodyPr>
          <a:lstStyle/>
          <a:p>
            <a:pPr algn="ctr"/>
            <a:r>
              <a:rPr lang="it-IT" dirty="0">
                <a:solidFill>
                  <a:schemeClr val="bg1"/>
                </a:solidFill>
              </a:rPr>
              <a:t>La situazione su Pauper Stellae è critica. Vi forniremo un po' di materia oscura per aiutarvi.</a:t>
            </a:r>
          </a:p>
        </p:txBody>
      </p:sp>
      <p:sp>
        <p:nvSpPr>
          <p:cNvPr id="13" name="Obdélník 12"/>
          <p:cNvSpPr/>
          <p:nvPr/>
        </p:nvSpPr>
        <p:spPr>
          <a:xfrm>
            <a:off x="4640451" y="4296426"/>
            <a:ext cx="2960914" cy="1292662"/>
          </a:xfrm>
          <a:prstGeom prst="rect">
            <a:avLst/>
          </a:prstGeom>
        </p:spPr>
        <p:txBody>
          <a:bodyPr wrap="square">
            <a:spAutoFit/>
          </a:bodyPr>
          <a:lstStyle/>
          <a:p>
            <a:pPr algn="ctr"/>
            <a:r>
              <a:rPr lang="it-IT" sz="1300" dirty="0">
                <a:solidFill>
                  <a:schemeClr val="bg1"/>
                </a:solidFill>
              </a:rPr>
              <a:t>Non forniremo alcun aiuto e porteremo avanti la nostra missione principale. Dobbiamo fare un uso migliore della materia oscura. Siete troppo vicini alla terra e dubitiamo che siate in possesso di qualche informazione di rilievo.</a:t>
            </a:r>
          </a:p>
        </p:txBody>
      </p:sp>
      <p:sp>
        <p:nvSpPr>
          <p:cNvPr id="14" name="Obdélník 13"/>
          <p:cNvSpPr/>
          <p:nvPr/>
        </p:nvSpPr>
        <p:spPr>
          <a:xfrm>
            <a:off x="8128573" y="4212039"/>
            <a:ext cx="2960914" cy="1400383"/>
          </a:xfrm>
          <a:prstGeom prst="rect">
            <a:avLst/>
          </a:prstGeom>
        </p:spPr>
        <p:txBody>
          <a:bodyPr wrap="square">
            <a:spAutoFit/>
          </a:bodyPr>
          <a:lstStyle/>
          <a:p>
            <a:pPr algn="ctr">
              <a:lnSpc>
                <a:spcPts val="1700"/>
              </a:lnSpc>
            </a:pPr>
            <a:r>
              <a:rPr lang="it-IT" sz="1500" dirty="0">
                <a:solidFill>
                  <a:schemeClr val="bg1"/>
                </a:solidFill>
              </a:rPr>
              <a:t>Dateci immediatamente tutte le informazioni che avete sul movimento separatista, o consiglieremo alla Terra di interrompere qualsiasi commercio in corso con il vostro pianeta.</a:t>
            </a:r>
          </a:p>
        </p:txBody>
      </p:sp>
      <p:pic>
        <p:nvPicPr>
          <p:cNvPr id="1026" name="Picture 2" descr="C:\Users\houly\OneDrive\Aaprace\Eduludus\Vesmírné lodě II\Foto\d8mofd6-93d5d456-089a-41ce-a1ee-f3582b2b6e0f.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2478" y="996490"/>
            <a:ext cx="1557803" cy="20770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Obdélník 11">
            <a:hlinkClick r:id="rId4" action="ppaction://hlinksldjump"/>
            <a:extLst>
              <a:ext uri="{FF2B5EF4-FFF2-40B4-BE49-F238E27FC236}">
                <a16:creationId xmlns:a16="http://schemas.microsoft.com/office/drawing/2014/main" id="{79665DEC-E632-40C8-93FC-BE019754000E}"/>
              </a:ext>
            </a:extLst>
          </p:cNvPr>
          <p:cNvSpPr/>
          <p:nvPr/>
        </p:nvSpPr>
        <p:spPr>
          <a:xfrm>
            <a:off x="1051058" y="4004328"/>
            <a:ext cx="3208382" cy="1767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7" name="Obdélník 14">
            <a:hlinkClick r:id="rId6" action="ppaction://hlinksldjump"/>
            <a:extLst>
              <a:ext uri="{FF2B5EF4-FFF2-40B4-BE49-F238E27FC236}">
                <a16:creationId xmlns:a16="http://schemas.microsoft.com/office/drawing/2014/main" id="{A167E1CD-DC41-4973-963B-6D62D76E4736}"/>
              </a:ext>
            </a:extLst>
          </p:cNvPr>
          <p:cNvSpPr/>
          <p:nvPr/>
        </p:nvSpPr>
        <p:spPr>
          <a:xfrm>
            <a:off x="4516717" y="3988083"/>
            <a:ext cx="3208382" cy="1767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8" name="Obdélník 15">
            <a:hlinkClick r:id="rId7" action="ppaction://hlinksldjump"/>
            <a:extLst>
              <a:ext uri="{FF2B5EF4-FFF2-40B4-BE49-F238E27FC236}">
                <a16:creationId xmlns:a16="http://schemas.microsoft.com/office/drawing/2014/main" id="{B88E303C-71A7-4A23-B3A6-602F1DBE5456}"/>
              </a:ext>
            </a:extLst>
          </p:cNvPr>
          <p:cNvSpPr/>
          <p:nvPr/>
        </p:nvSpPr>
        <p:spPr>
          <a:xfrm>
            <a:off x="7977724" y="4006157"/>
            <a:ext cx="3208382" cy="1767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260153354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ouly\OneDrive\Aaprace\Eduludus\Vesmírné lodě II\Foto interiér\abstract-tech-sci-fi-hologram-frame-template-design-background_115579-563.jpg"/>
          <p:cNvPicPr>
            <a:picLocks noChangeAspect="1" noChangeArrowheads="1"/>
          </p:cNvPicPr>
          <p:nvPr/>
        </p:nvPicPr>
        <p:blipFill rotWithShape="1">
          <a:blip r:embed="rId2">
            <a:extLst>
              <a:ext uri="{28A0092B-C50C-407E-A947-70E740481C1C}">
                <a14:useLocalDpi xmlns:a14="http://schemas.microsoft.com/office/drawing/2010/main" val="0"/>
              </a:ext>
            </a:extLst>
          </a:blip>
          <a:srcRect l="10149" t="9889" r="10690" b="11335"/>
          <a:stretch/>
        </p:blipFill>
        <p:spPr bwMode="auto">
          <a:xfrm>
            <a:off x="0" y="-14560"/>
            <a:ext cx="1219431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a:extLst>
              <a:ext uri="{FF2B5EF4-FFF2-40B4-BE49-F238E27FC236}">
                <a16:creationId xmlns:a16="http://schemas.microsoft.com/office/drawing/2014/main" id="{C0DF47F8-912F-4396-B2C1-C22A8CCB2954}"/>
              </a:ext>
            </a:extLst>
          </p:cNvPr>
          <p:cNvSpPr>
            <a:spLocks noGrp="1"/>
          </p:cNvSpPr>
          <p:nvPr>
            <p:ph idx="1"/>
          </p:nvPr>
        </p:nvSpPr>
        <p:spPr>
          <a:xfrm>
            <a:off x="2753591" y="1023446"/>
            <a:ext cx="8778338" cy="2977054"/>
          </a:xfrm>
        </p:spPr>
        <p:txBody>
          <a:bodyPr>
            <a:normAutofit lnSpcReduction="10000"/>
          </a:bodyPr>
          <a:lstStyle/>
          <a:p>
            <a:pPr marL="0" indent="0">
              <a:lnSpc>
                <a:spcPct val="100000"/>
              </a:lnSpc>
              <a:buNone/>
            </a:pPr>
            <a:r>
              <a:rPr lang="it-IT" sz="2600" i="1" dirty="0">
                <a:solidFill>
                  <a:schemeClr val="bg1"/>
                </a:solidFill>
              </a:rPr>
              <a:t>(interferenze) ... soccorso. Grazie a nome dell'intero... ... Stellae. Non abbiamo modo di... le informazioni di cui avete bisogno riguardano probabilmente il sistema... ...ectat. ...un conflitto di non facile soluzione....Se trovate (interferenze) ...bora... Decisione diffic...</a:t>
            </a:r>
          </a:p>
          <a:p>
            <a:pPr marL="0" indent="0">
              <a:lnSpc>
                <a:spcPct val="100000"/>
              </a:lnSpc>
              <a:buNone/>
            </a:pPr>
            <a:r>
              <a:rPr lang="it-IT" sz="2600" i="1" dirty="0">
                <a:solidFill>
                  <a:schemeClr val="bg1"/>
                </a:solidFill>
              </a:rPr>
              <a:t>Attenzione al vicino, attacca i nostri trasportatori... ...non abbiamo scelta... voi potete distruggere... carestia.</a:t>
            </a:r>
          </a:p>
          <a:p>
            <a:pPr marL="0" indent="0">
              <a:lnSpc>
                <a:spcPct val="100000"/>
              </a:lnSpc>
              <a:buNone/>
            </a:pPr>
            <a:endParaRPr lang="cs-CZ" sz="2600" i="1" dirty="0">
              <a:solidFill>
                <a:schemeClr val="bg1"/>
              </a:solidFill>
            </a:endParaRPr>
          </a:p>
          <a:p>
            <a:pPr marL="0" indent="0">
              <a:lnSpc>
                <a:spcPct val="100000"/>
              </a:lnSpc>
              <a:buNone/>
            </a:pPr>
            <a:endParaRPr lang="cs-CZ" sz="1900" dirty="0">
              <a:solidFill>
                <a:schemeClr val="bg1"/>
              </a:solidFill>
            </a:endParaRPr>
          </a:p>
        </p:txBody>
      </p:sp>
      <p:sp>
        <p:nvSpPr>
          <p:cNvPr id="6" name="Obdélník 5"/>
          <p:cNvSpPr/>
          <p:nvPr/>
        </p:nvSpPr>
        <p:spPr>
          <a:xfrm>
            <a:off x="2753591" y="4168181"/>
            <a:ext cx="8068602" cy="1569660"/>
          </a:xfrm>
          <a:prstGeom prst="rect">
            <a:avLst/>
          </a:prstGeom>
        </p:spPr>
        <p:txBody>
          <a:bodyPr wrap="square">
            <a:spAutoFit/>
          </a:bodyPr>
          <a:lstStyle/>
          <a:p>
            <a:r>
              <a:rPr lang="it-IT" sz="2400" b="1" dirty="0">
                <a:solidFill>
                  <a:schemeClr val="bg1"/>
                </a:solidFill>
              </a:rPr>
              <a:t>Reazione della Terra: </a:t>
            </a:r>
            <a:r>
              <a:rPr lang="it-IT" sz="2400" i="1" dirty="0">
                <a:solidFill>
                  <a:schemeClr val="bg1"/>
                </a:solidFill>
              </a:rPr>
              <a:t>State sprecando delle risorse importantissime per un pianeta totalmente insignificante! Non hanno alcuna informazione importante! Non permetteremo... (interferenze) un'altra fornitura non... (rumore).</a:t>
            </a:r>
          </a:p>
        </p:txBody>
      </p:sp>
      <p:pic>
        <p:nvPicPr>
          <p:cNvPr id="8" name="Picture 2" descr="C:\Users\houly\OneDrive\Aaprace\Eduludus\Vesmírné lodě II\Foto\d8mofd6-93d5d456-089a-41ce-a1ee-f3582b2b6e0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060" y="1069227"/>
            <a:ext cx="1557803" cy="20770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Zástupný symbol pro obsah 2">
            <a:extLst>
              <a:ext uri="{FF2B5EF4-FFF2-40B4-BE49-F238E27FC236}">
                <a16:creationId xmlns:a16="http://schemas.microsoft.com/office/drawing/2014/main" id="{C4023825-4793-448F-8EF9-0A7FCAA9CA7C}"/>
              </a:ext>
            </a:extLst>
          </p:cNvPr>
          <p:cNvSpPr txBox="1">
            <a:spLocks/>
          </p:cNvSpPr>
          <p:nvPr/>
        </p:nvSpPr>
        <p:spPr>
          <a:xfrm>
            <a:off x="1056897" y="3809014"/>
            <a:ext cx="10295915" cy="4273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2400" dirty="0">
                <a:solidFill>
                  <a:schemeClr val="bg1"/>
                </a:solidFill>
              </a:rPr>
              <a:t>-----------------------------------------------------------------------------------------------------------</a:t>
            </a:r>
          </a:p>
        </p:txBody>
      </p:sp>
      <p:pic>
        <p:nvPicPr>
          <p:cNvPr id="11" name="Picture 4" descr="C:\Users\houly\OneDrive\Aaprace\Eduludus\Vesmírné lodě II\Foto interiér\button_5448823.png">
            <a:hlinkClick r:id="rId4" action="ppaction://hlinksldjump" highlightClick="1"/>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06645" y="5578444"/>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12" name="Obdélník 11"/>
          <p:cNvSpPr/>
          <p:nvPr/>
        </p:nvSpPr>
        <p:spPr>
          <a:xfrm>
            <a:off x="9091354" y="5922221"/>
            <a:ext cx="2960914" cy="584775"/>
          </a:xfrm>
          <a:prstGeom prst="rect">
            <a:avLst/>
          </a:prstGeom>
        </p:spPr>
        <p:txBody>
          <a:bodyPr wrap="square">
            <a:spAutoFit/>
          </a:bodyPr>
          <a:lstStyle/>
          <a:p>
            <a:pPr algn="ctr"/>
            <a:r>
              <a:rPr lang="it-IT" sz="3200" dirty="0">
                <a:solidFill>
                  <a:schemeClr val="bg1"/>
                </a:solidFill>
              </a:rPr>
              <a:t>Continua</a:t>
            </a:r>
          </a:p>
        </p:txBody>
      </p:sp>
      <p:sp>
        <p:nvSpPr>
          <p:cNvPr id="13" name="Obdélník 12">
            <a:hlinkClick r:id="rId4" action="ppaction://hlinksldjump"/>
            <a:extLst>
              <a:ext uri="{FF2B5EF4-FFF2-40B4-BE49-F238E27FC236}">
                <a16:creationId xmlns:a16="http://schemas.microsoft.com/office/drawing/2014/main" id="{8A52D37D-2274-4676-990C-54A65744CBB4}"/>
              </a:ext>
            </a:extLst>
          </p:cNvPr>
          <p:cNvSpPr/>
          <p:nvPr/>
        </p:nvSpPr>
        <p:spPr>
          <a:xfrm>
            <a:off x="8967620" y="5605564"/>
            <a:ext cx="3208382"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14" name="Obrázek 13">
            <a:extLst>
              <a:ext uri="{FF2B5EF4-FFF2-40B4-BE49-F238E27FC236}">
                <a16:creationId xmlns:a16="http://schemas.microsoft.com/office/drawing/2014/main" id="{49F71274-2A6C-40E2-88AE-74AA286ACE61}"/>
              </a:ext>
            </a:extLst>
          </p:cNvPr>
          <p:cNvPicPr>
            <a:picLocks noChangeAspect="1"/>
          </p:cNvPicPr>
          <p:nvPr/>
        </p:nvPicPr>
        <p:blipFill rotWithShape="1">
          <a:blip r:embed="rId6">
            <a:extLst>
              <a:ext uri="{BEBA8EAE-BF5A-486C-A8C5-ECC9F3942E4B}">
                <a14:imgProps xmlns:a14="http://schemas.microsoft.com/office/drawing/2010/main">
                  <a14:imgLayer r:embed="rId7">
                    <a14:imgEffect>
                      <a14:artisticPaintBrush/>
                    </a14:imgEffect>
                  </a14:imgLayer>
                </a14:imgProps>
              </a:ext>
              <a:ext uri="{28A0092B-C50C-407E-A947-70E740481C1C}">
                <a14:useLocalDpi xmlns:a14="http://schemas.microsoft.com/office/drawing/2010/main" val="0"/>
              </a:ext>
            </a:extLst>
          </a:blip>
          <a:srcRect l="12553" r="10921"/>
          <a:stretch/>
        </p:blipFill>
        <p:spPr>
          <a:xfrm>
            <a:off x="1111361" y="4213967"/>
            <a:ext cx="1473502" cy="13628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8015849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D9EC89D0-7F6E-4067-B660-30184A8284D7}"/>
              </a:ext>
            </a:extLst>
          </p:cNvPr>
          <p:cNvPicPr>
            <a:picLocks noChangeAspect="1"/>
          </p:cNvPicPr>
          <p:nvPr/>
        </p:nvPicPr>
        <p:blipFill rotWithShape="1">
          <a:blip r:embed="rId3">
            <a:extLst>
              <a:ext uri="{28A0092B-C50C-407E-A947-70E740481C1C}">
                <a14:useLocalDpi xmlns:a14="http://schemas.microsoft.com/office/drawing/2010/main" val="0"/>
              </a:ext>
            </a:extLst>
          </a:blip>
          <a:srcRect t="4996" r="8206" b="12390"/>
          <a:stretch/>
        </p:blipFill>
        <p:spPr>
          <a:xfrm>
            <a:off x="0" y="0"/>
            <a:ext cx="12192001" cy="6858000"/>
          </a:xfrm>
          <a:prstGeom prst="rect">
            <a:avLst/>
          </a:prstGeom>
        </p:spPr>
      </p:pic>
      <p:sp>
        <p:nvSpPr>
          <p:cNvPr id="2" name="Nadpis 1">
            <a:extLst>
              <a:ext uri="{FF2B5EF4-FFF2-40B4-BE49-F238E27FC236}">
                <a16:creationId xmlns:a16="http://schemas.microsoft.com/office/drawing/2014/main" id="{B044A270-8A31-41A4-B2F6-5250FC88B71F}"/>
              </a:ext>
            </a:extLst>
          </p:cNvPr>
          <p:cNvSpPr>
            <a:spLocks noGrp="1"/>
          </p:cNvSpPr>
          <p:nvPr>
            <p:ph type="title"/>
          </p:nvPr>
        </p:nvSpPr>
        <p:spPr/>
        <p:txBody>
          <a:bodyPr/>
          <a:lstStyle/>
          <a:p>
            <a:r>
              <a:rPr lang="it-IT" b="1" dirty="0">
                <a:solidFill>
                  <a:schemeClr val="bg1"/>
                </a:solidFill>
              </a:rPr>
              <a:t>Conseguenze della tua decisione</a:t>
            </a:r>
          </a:p>
        </p:txBody>
      </p:sp>
      <p:sp>
        <p:nvSpPr>
          <p:cNvPr id="3" name="Zástupný symbol pro obsah 2">
            <a:extLst>
              <a:ext uri="{FF2B5EF4-FFF2-40B4-BE49-F238E27FC236}">
                <a16:creationId xmlns:a16="http://schemas.microsoft.com/office/drawing/2014/main" id="{57963D01-5857-4DBD-B756-597234266241}"/>
              </a:ext>
            </a:extLst>
          </p:cNvPr>
          <p:cNvSpPr>
            <a:spLocks noGrp="1"/>
          </p:cNvSpPr>
          <p:nvPr>
            <p:ph idx="1"/>
          </p:nvPr>
        </p:nvSpPr>
        <p:spPr/>
        <p:txBody>
          <a:bodyPr/>
          <a:lstStyle/>
          <a:p>
            <a:pPr marL="0" indent="0">
              <a:buNone/>
            </a:pPr>
            <a:r>
              <a:rPr lang="it-IT" b="1" dirty="0">
                <a:solidFill>
                  <a:schemeClr val="bg1"/>
                </a:solidFill>
                <a:effectLst>
                  <a:outerShdw blurRad="38100" dist="38100" dir="2700000" algn="tl">
                    <a:srgbClr val="000000">
                      <a:alpha val="43137"/>
                    </a:srgbClr>
                  </a:outerShdw>
                </a:effectLst>
              </a:rPr>
              <a:t>Dal momento che hai scelto di aiutare il sistema di Pauper Stellae con la vostra materia oscura, hai permesso che il reattore di materia oscura continuasse a funzionare per affrontare efficacemente il cambiamento climatico. Nel giro di pochi anni, la situazione nel sistema di Pauper Stellae iniziò a migliorare. Resta da vedere se vi troverete in debito di materia oscura.</a:t>
            </a:r>
          </a:p>
        </p:txBody>
      </p:sp>
      <p:pic>
        <p:nvPicPr>
          <p:cNvPr id="6" name="Picture 4" descr="C:\Users\houly\OneDrive\Aaprace\Eduludus\Vesmírné lodě II\Foto interiér\button_5448823.png">
            <a:hlinkClick r:id="rId4" action="ppaction://hlinksldjump" highlightClick="1"/>
            <a:extLst>
              <a:ext uri="{FF2B5EF4-FFF2-40B4-BE49-F238E27FC236}">
                <a16:creationId xmlns:a16="http://schemas.microsoft.com/office/drawing/2014/main" id="{6AD966F1-5077-4745-BD98-151C6B4AF9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8620" y="5374137"/>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a:extLst>
              <a:ext uri="{FF2B5EF4-FFF2-40B4-BE49-F238E27FC236}">
                <a16:creationId xmlns:a16="http://schemas.microsoft.com/office/drawing/2014/main" id="{8FBE7879-DBED-4BC6-8BBD-EC44CA98F73C}"/>
              </a:ext>
            </a:extLst>
          </p:cNvPr>
          <p:cNvSpPr/>
          <p:nvPr/>
        </p:nvSpPr>
        <p:spPr>
          <a:xfrm>
            <a:off x="4433329" y="5717914"/>
            <a:ext cx="2960914" cy="584775"/>
          </a:xfrm>
          <a:prstGeom prst="rect">
            <a:avLst/>
          </a:prstGeom>
        </p:spPr>
        <p:txBody>
          <a:bodyPr wrap="square">
            <a:spAutoFit/>
          </a:bodyPr>
          <a:lstStyle/>
          <a:p>
            <a:pPr algn="ctr"/>
            <a:r>
              <a:rPr lang="it-IT" sz="3200" dirty="0">
                <a:solidFill>
                  <a:schemeClr val="bg1"/>
                </a:solidFill>
              </a:rPr>
              <a:t>Continua</a:t>
            </a:r>
          </a:p>
        </p:txBody>
      </p:sp>
      <p:sp>
        <p:nvSpPr>
          <p:cNvPr id="8" name="Obdélník 7">
            <a:hlinkClick r:id="rId6" action="ppaction://hlinksldjump"/>
            <a:extLst>
              <a:ext uri="{FF2B5EF4-FFF2-40B4-BE49-F238E27FC236}">
                <a16:creationId xmlns:a16="http://schemas.microsoft.com/office/drawing/2014/main" id="{B1272AC9-9FD7-4C4E-8F3C-B9E35886CD93}"/>
              </a:ext>
            </a:extLst>
          </p:cNvPr>
          <p:cNvSpPr/>
          <p:nvPr/>
        </p:nvSpPr>
        <p:spPr>
          <a:xfrm>
            <a:off x="4370571" y="5422081"/>
            <a:ext cx="3208382"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4028501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ouly\OneDrive\Aaprace\Eduludus\Vesmírné lodě II\Foto interiér\abstract-tech-sci-fi-hologram-frame-template-design-background_115579-563.jpg"/>
          <p:cNvPicPr>
            <a:picLocks noChangeAspect="1" noChangeArrowheads="1"/>
          </p:cNvPicPr>
          <p:nvPr/>
        </p:nvPicPr>
        <p:blipFill rotWithShape="1">
          <a:blip r:embed="rId2">
            <a:extLst>
              <a:ext uri="{28A0092B-C50C-407E-A947-70E740481C1C}">
                <a14:useLocalDpi xmlns:a14="http://schemas.microsoft.com/office/drawing/2010/main" val="0"/>
              </a:ext>
            </a:extLst>
          </a:blip>
          <a:srcRect l="10149" t="9889" r="10690" b="11335"/>
          <a:stretch/>
        </p:blipFill>
        <p:spPr bwMode="auto">
          <a:xfrm>
            <a:off x="0" y="0"/>
            <a:ext cx="1219431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DA7C4BBB-6CF6-443F-9669-342E85A965F8}"/>
              </a:ext>
            </a:extLst>
          </p:cNvPr>
          <p:cNvSpPr>
            <a:spLocks noGrp="1"/>
          </p:cNvSpPr>
          <p:nvPr>
            <p:ph type="title"/>
          </p:nvPr>
        </p:nvSpPr>
        <p:spPr>
          <a:xfrm>
            <a:off x="707571" y="-1546802"/>
            <a:ext cx="10515600" cy="1325563"/>
          </a:xfrm>
        </p:spPr>
        <p:txBody>
          <a:bodyPr>
            <a:normAutofit/>
          </a:bodyPr>
          <a:lstStyle/>
          <a:p>
            <a:r>
              <a:rPr lang="it-IT" sz="3600" i="1" dirty="0"/>
              <a:t>1) Poskytněte více informací o problému na systému Bellus (vyhovět požadavku planety Ronus).</a:t>
            </a:r>
          </a:p>
        </p:txBody>
      </p:sp>
      <p:sp>
        <p:nvSpPr>
          <p:cNvPr id="3" name="Zástupný symbol pro obsah 2">
            <a:extLst>
              <a:ext uri="{FF2B5EF4-FFF2-40B4-BE49-F238E27FC236}">
                <a16:creationId xmlns:a16="http://schemas.microsoft.com/office/drawing/2014/main" id="{C0DF47F8-912F-4396-B2C1-C22A8CCB2954}"/>
              </a:ext>
            </a:extLst>
          </p:cNvPr>
          <p:cNvSpPr>
            <a:spLocks noGrp="1"/>
          </p:cNvSpPr>
          <p:nvPr>
            <p:ph idx="1"/>
          </p:nvPr>
        </p:nvSpPr>
        <p:spPr>
          <a:xfrm>
            <a:off x="2753591" y="1023446"/>
            <a:ext cx="8778338" cy="2977054"/>
          </a:xfrm>
        </p:spPr>
        <p:txBody>
          <a:bodyPr>
            <a:normAutofit/>
          </a:bodyPr>
          <a:lstStyle/>
          <a:p>
            <a:pPr marL="0" indent="0">
              <a:lnSpc>
                <a:spcPct val="100000"/>
              </a:lnSpc>
              <a:buNone/>
            </a:pPr>
            <a:r>
              <a:rPr lang="it-IT" sz="2600" i="1" dirty="0">
                <a:solidFill>
                  <a:schemeClr val="bg1"/>
                </a:solidFill>
              </a:rPr>
              <a:t>...non siete nemmeno... Abbiamo identificato la vostra... ...posizione... Ora la sapranno... Non ci interessa.</a:t>
            </a:r>
          </a:p>
          <a:p>
            <a:pPr marL="0" indent="0">
              <a:lnSpc>
                <a:spcPct val="100000"/>
              </a:lnSpc>
              <a:buNone/>
            </a:pPr>
            <a:endParaRPr lang="cs-CZ" sz="1900" dirty="0">
              <a:solidFill>
                <a:schemeClr val="bg1"/>
              </a:solidFill>
            </a:endParaRPr>
          </a:p>
        </p:txBody>
      </p:sp>
      <p:sp>
        <p:nvSpPr>
          <p:cNvPr id="6" name="Obdélník 5"/>
          <p:cNvSpPr/>
          <p:nvPr/>
        </p:nvSpPr>
        <p:spPr>
          <a:xfrm>
            <a:off x="2950107" y="4231723"/>
            <a:ext cx="7975971" cy="1200329"/>
          </a:xfrm>
          <a:prstGeom prst="rect">
            <a:avLst/>
          </a:prstGeom>
        </p:spPr>
        <p:txBody>
          <a:bodyPr wrap="square">
            <a:spAutoFit/>
          </a:bodyPr>
          <a:lstStyle/>
          <a:p>
            <a:r>
              <a:rPr lang="it-IT" sz="2400" b="1" dirty="0">
                <a:solidFill>
                  <a:schemeClr val="bg1"/>
                </a:solidFill>
              </a:rPr>
              <a:t>Rappresentante della Terra: </a:t>
            </a:r>
            <a:r>
              <a:rPr lang="it-IT" sz="2400" i="1" dirty="0">
                <a:solidFill>
                  <a:schemeClr val="bg1"/>
                </a:solidFill>
              </a:rPr>
              <a:t>Eccellente decisione, truppa. Non possiamo permetterci di fare ritardi. Naturalmente, invieremo degli aiuti al pianeta, ma non è una priorità in questo momento.</a:t>
            </a:r>
          </a:p>
        </p:txBody>
      </p:sp>
      <p:pic>
        <p:nvPicPr>
          <p:cNvPr id="8" name="Picture 2" descr="C:\Users\houly\OneDrive\Aaprace\Eduludus\Vesmírné lodě II\Foto\d8mofd6-93d5d456-089a-41ce-a1ee-f3582b2b6e0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060" y="1069227"/>
            <a:ext cx="1557803" cy="20770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Zástupný symbol pro obsah 2">
            <a:extLst>
              <a:ext uri="{FF2B5EF4-FFF2-40B4-BE49-F238E27FC236}">
                <a16:creationId xmlns:a16="http://schemas.microsoft.com/office/drawing/2014/main" id="{C4023825-4793-448F-8EF9-0A7FCAA9CA7C}"/>
              </a:ext>
            </a:extLst>
          </p:cNvPr>
          <p:cNvSpPr txBox="1">
            <a:spLocks/>
          </p:cNvSpPr>
          <p:nvPr/>
        </p:nvSpPr>
        <p:spPr>
          <a:xfrm>
            <a:off x="1056897" y="3559630"/>
            <a:ext cx="10295915" cy="4273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2400" dirty="0">
                <a:solidFill>
                  <a:schemeClr val="bg1"/>
                </a:solidFill>
              </a:rPr>
              <a:t>-----------------------------------------------------------------------------------------------------------</a:t>
            </a:r>
          </a:p>
        </p:txBody>
      </p:sp>
      <p:pic>
        <p:nvPicPr>
          <p:cNvPr id="11" name="Picture 4" descr="C:\Users\houly\OneDrive\Aaprace\Eduludus\Vesmírné lodě II\Foto interiér\button_5448823.png">
            <a:hlinkClick r:id="rId4" action="ppaction://hlinksldjump" highlightClick="1"/>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06645" y="5578444"/>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12" name="Obdélník 11"/>
          <p:cNvSpPr/>
          <p:nvPr/>
        </p:nvSpPr>
        <p:spPr>
          <a:xfrm>
            <a:off x="9091354" y="5922221"/>
            <a:ext cx="2960914" cy="584775"/>
          </a:xfrm>
          <a:prstGeom prst="rect">
            <a:avLst/>
          </a:prstGeom>
        </p:spPr>
        <p:txBody>
          <a:bodyPr wrap="square">
            <a:spAutoFit/>
          </a:bodyPr>
          <a:lstStyle/>
          <a:p>
            <a:pPr algn="ctr"/>
            <a:r>
              <a:rPr lang="it-IT" sz="3200" dirty="0">
                <a:solidFill>
                  <a:schemeClr val="bg1"/>
                </a:solidFill>
              </a:rPr>
              <a:t>Continua</a:t>
            </a:r>
          </a:p>
        </p:txBody>
      </p:sp>
      <p:sp>
        <p:nvSpPr>
          <p:cNvPr id="13" name="Obdélník 12">
            <a:hlinkClick r:id="rId4" action="ppaction://hlinksldjump"/>
            <a:extLst>
              <a:ext uri="{FF2B5EF4-FFF2-40B4-BE49-F238E27FC236}">
                <a16:creationId xmlns:a16="http://schemas.microsoft.com/office/drawing/2014/main" id="{89E02C32-1700-447E-8A15-D41C9FD36E63}"/>
              </a:ext>
            </a:extLst>
          </p:cNvPr>
          <p:cNvSpPr/>
          <p:nvPr/>
        </p:nvSpPr>
        <p:spPr>
          <a:xfrm>
            <a:off x="8906645" y="5576821"/>
            <a:ext cx="3208382"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14" name="Obrázek 13">
            <a:extLst>
              <a:ext uri="{FF2B5EF4-FFF2-40B4-BE49-F238E27FC236}">
                <a16:creationId xmlns:a16="http://schemas.microsoft.com/office/drawing/2014/main" id="{3B31F02B-5F53-4CCD-B25A-66420CD9D6DF}"/>
              </a:ext>
            </a:extLst>
          </p:cNvPr>
          <p:cNvPicPr>
            <a:picLocks noChangeAspect="1"/>
          </p:cNvPicPr>
          <p:nvPr/>
        </p:nvPicPr>
        <p:blipFill rotWithShape="1">
          <a:blip r:embed="rId6">
            <a:extLst>
              <a:ext uri="{BEBA8EAE-BF5A-486C-A8C5-ECC9F3942E4B}">
                <a14:imgProps xmlns:a14="http://schemas.microsoft.com/office/drawing/2010/main">
                  <a14:imgLayer r:embed="rId7">
                    <a14:imgEffect>
                      <a14:artisticPaintBrush/>
                    </a14:imgEffect>
                  </a14:imgLayer>
                </a14:imgProps>
              </a:ext>
              <a:ext uri="{28A0092B-C50C-407E-A947-70E740481C1C}">
                <a14:useLocalDpi xmlns:a14="http://schemas.microsoft.com/office/drawing/2010/main" val="0"/>
              </a:ext>
            </a:extLst>
          </a:blip>
          <a:srcRect l="12553" r="10921"/>
          <a:stretch/>
        </p:blipFill>
        <p:spPr>
          <a:xfrm>
            <a:off x="1111361" y="4213967"/>
            <a:ext cx="1473502" cy="13628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1303339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E282EDA3-02B2-4AD8-8D8A-117D68D049C6}"/>
              </a:ext>
            </a:extLst>
          </p:cNvPr>
          <p:cNvPicPr>
            <a:picLocks noChangeAspect="1"/>
          </p:cNvPicPr>
          <p:nvPr/>
        </p:nvPicPr>
        <p:blipFill rotWithShape="1">
          <a:blip r:embed="rId3">
            <a:extLst>
              <a:ext uri="{28A0092B-C50C-407E-A947-70E740481C1C}">
                <a14:useLocalDpi xmlns:a14="http://schemas.microsoft.com/office/drawing/2010/main" val="0"/>
              </a:ext>
            </a:extLst>
          </a:blip>
          <a:srcRect t="4996" r="8206" b="12390"/>
          <a:stretch/>
        </p:blipFill>
        <p:spPr>
          <a:xfrm>
            <a:off x="0" y="0"/>
            <a:ext cx="12192001" cy="6858000"/>
          </a:xfrm>
          <a:prstGeom prst="rect">
            <a:avLst/>
          </a:prstGeom>
        </p:spPr>
      </p:pic>
      <p:sp>
        <p:nvSpPr>
          <p:cNvPr id="2" name="Nadpis 1">
            <a:extLst>
              <a:ext uri="{FF2B5EF4-FFF2-40B4-BE49-F238E27FC236}">
                <a16:creationId xmlns:a16="http://schemas.microsoft.com/office/drawing/2014/main" id="{B044A270-8A31-41A4-B2F6-5250FC88B71F}"/>
              </a:ext>
            </a:extLst>
          </p:cNvPr>
          <p:cNvSpPr>
            <a:spLocks noGrp="1"/>
          </p:cNvSpPr>
          <p:nvPr>
            <p:ph type="title"/>
          </p:nvPr>
        </p:nvSpPr>
        <p:spPr/>
        <p:txBody>
          <a:bodyPr>
            <a:normAutofit/>
          </a:bodyPr>
          <a:lstStyle/>
          <a:p>
            <a:pPr>
              <a:spcBef>
                <a:spcPts val="1000"/>
              </a:spcBef>
            </a:pPr>
            <a:r>
              <a:rPr lang="it-IT" b="1" dirty="0">
                <a:solidFill>
                  <a:schemeClr val="bg1"/>
                </a:solidFill>
                <a:effectLst>
                  <a:outerShdw blurRad="38100" dist="38100" dir="2700000" algn="tl">
                    <a:srgbClr val="000000">
                      <a:alpha val="43137"/>
                    </a:srgbClr>
                  </a:outerShdw>
                </a:effectLst>
                <a:latin typeface="+mn-lt"/>
                <a:ea typeface="+mn-ea"/>
                <a:cs typeface="+mn-cs"/>
              </a:rPr>
              <a:t>Conseguenze della tua decisione</a:t>
            </a:r>
          </a:p>
        </p:txBody>
      </p:sp>
      <p:sp>
        <p:nvSpPr>
          <p:cNvPr id="3" name="Zástupný symbol pro obsah 2">
            <a:extLst>
              <a:ext uri="{FF2B5EF4-FFF2-40B4-BE49-F238E27FC236}">
                <a16:creationId xmlns:a16="http://schemas.microsoft.com/office/drawing/2014/main" id="{57963D01-5857-4DBD-B756-597234266241}"/>
              </a:ext>
            </a:extLst>
          </p:cNvPr>
          <p:cNvSpPr>
            <a:spLocks noGrp="1"/>
          </p:cNvSpPr>
          <p:nvPr>
            <p:ph idx="1"/>
          </p:nvPr>
        </p:nvSpPr>
        <p:spPr/>
        <p:txBody>
          <a:bodyPr/>
          <a:lstStyle/>
          <a:p>
            <a:pPr marL="0" indent="0">
              <a:buNone/>
            </a:pPr>
            <a:r>
              <a:rPr lang="it-IT" b="1" dirty="0">
                <a:solidFill>
                  <a:schemeClr val="bg1"/>
                </a:solidFill>
                <a:effectLst>
                  <a:outerShdw blurRad="38100" dist="38100" dir="2700000" algn="tl">
                    <a:srgbClr val="000000">
                      <a:alpha val="43137"/>
                    </a:srgbClr>
                  </a:outerShdw>
                </a:effectLst>
              </a:rPr>
              <a:t>Hai deciso di non aiutare il pianeta Pauper Stellae e di risparmiare le preziose risorse di materia oscura per completare la vostra missione. Dalla Terra erano molto soddisfatti. Tuttavia, i rifornimenti promessi non arrivarono mai. La qualità della vita è peggiorata e il pianeta si è praticamente spopolato.</a:t>
            </a:r>
          </a:p>
        </p:txBody>
      </p:sp>
      <p:pic>
        <p:nvPicPr>
          <p:cNvPr id="5" name="Picture 4" descr="C:\Users\houly\OneDrive\Aaprace\Eduludus\Vesmírné lodě II\Foto interiér\button_5448823.png">
            <a:hlinkClick r:id="rId4" action="ppaction://hlinksldjump" highlightClick="1"/>
            <a:extLst>
              <a:ext uri="{FF2B5EF4-FFF2-40B4-BE49-F238E27FC236}">
                <a16:creationId xmlns:a16="http://schemas.microsoft.com/office/drawing/2014/main" id="{9DE89288-E0C2-48FB-85F0-B3DA45C817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6720" y="5401528"/>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7E37BFF0-EFB3-430B-90B4-81DABDFAD55B}"/>
              </a:ext>
            </a:extLst>
          </p:cNvPr>
          <p:cNvSpPr/>
          <p:nvPr/>
        </p:nvSpPr>
        <p:spPr>
          <a:xfrm>
            <a:off x="4471429" y="5745305"/>
            <a:ext cx="2960914" cy="584775"/>
          </a:xfrm>
          <a:prstGeom prst="rect">
            <a:avLst/>
          </a:prstGeom>
        </p:spPr>
        <p:txBody>
          <a:bodyPr wrap="square">
            <a:spAutoFit/>
          </a:bodyPr>
          <a:lstStyle/>
          <a:p>
            <a:pPr algn="ctr"/>
            <a:r>
              <a:rPr lang="it-IT" sz="3200" dirty="0">
                <a:solidFill>
                  <a:schemeClr val="bg1"/>
                </a:solidFill>
              </a:rPr>
              <a:t>Continua</a:t>
            </a:r>
          </a:p>
        </p:txBody>
      </p:sp>
      <p:sp>
        <p:nvSpPr>
          <p:cNvPr id="7" name="Obdélník 6">
            <a:hlinkClick r:id="rId6" action="ppaction://hlinksldjump"/>
            <a:extLst>
              <a:ext uri="{FF2B5EF4-FFF2-40B4-BE49-F238E27FC236}">
                <a16:creationId xmlns:a16="http://schemas.microsoft.com/office/drawing/2014/main" id="{347EB0C4-2D6C-4E61-BF8F-DD38CFA62700}"/>
              </a:ext>
            </a:extLst>
          </p:cNvPr>
          <p:cNvSpPr/>
          <p:nvPr/>
        </p:nvSpPr>
        <p:spPr>
          <a:xfrm>
            <a:off x="4411332" y="5401528"/>
            <a:ext cx="3208382"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2967088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ouly\OneDrive\Aaprace\Eduludus\Vesmírné lodě II\Foto interiér\abstract-tech-sci-fi-hologram-frame-template-design-background_115579-563.jpg"/>
          <p:cNvPicPr>
            <a:picLocks noChangeAspect="1" noChangeArrowheads="1"/>
          </p:cNvPicPr>
          <p:nvPr/>
        </p:nvPicPr>
        <p:blipFill rotWithShape="1">
          <a:blip r:embed="rId2">
            <a:extLst>
              <a:ext uri="{28A0092B-C50C-407E-A947-70E740481C1C}">
                <a14:useLocalDpi xmlns:a14="http://schemas.microsoft.com/office/drawing/2010/main" val="0"/>
              </a:ext>
            </a:extLst>
          </a:blip>
          <a:srcRect l="10149" t="9889" r="10690" b="11335"/>
          <a:stretch/>
        </p:blipFill>
        <p:spPr bwMode="auto">
          <a:xfrm>
            <a:off x="0" y="0"/>
            <a:ext cx="1219431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a:extLst>
              <a:ext uri="{FF2B5EF4-FFF2-40B4-BE49-F238E27FC236}">
                <a16:creationId xmlns:a16="http://schemas.microsoft.com/office/drawing/2014/main" id="{C0DF47F8-912F-4396-B2C1-C22A8CCB2954}"/>
              </a:ext>
            </a:extLst>
          </p:cNvPr>
          <p:cNvSpPr>
            <a:spLocks noGrp="1"/>
          </p:cNvSpPr>
          <p:nvPr>
            <p:ph idx="1"/>
          </p:nvPr>
        </p:nvSpPr>
        <p:spPr>
          <a:xfrm>
            <a:off x="2753591" y="1023446"/>
            <a:ext cx="8778338" cy="2977054"/>
          </a:xfrm>
        </p:spPr>
        <p:txBody>
          <a:bodyPr>
            <a:normAutofit/>
          </a:bodyPr>
          <a:lstStyle/>
          <a:p>
            <a:pPr marL="0" indent="0">
              <a:lnSpc>
                <a:spcPct val="100000"/>
              </a:lnSpc>
              <a:buNone/>
            </a:pPr>
            <a:r>
              <a:rPr lang="it-IT" sz="2600" i="1" dirty="0">
                <a:solidFill>
                  <a:schemeClr val="bg1"/>
                </a:solidFill>
              </a:rPr>
              <a:t>(Rumore)... Non vi daremo nessuna informazione... compassione... (rumore)...non siete nemmeno... Abbiamo identificato la vostra... ...posizione... Ora la sapranno... Non ci interessa.</a:t>
            </a:r>
          </a:p>
          <a:p>
            <a:pPr marL="0" indent="0">
              <a:lnSpc>
                <a:spcPct val="100000"/>
              </a:lnSpc>
              <a:buNone/>
            </a:pPr>
            <a:r>
              <a:rPr lang="it-IT" sz="2600" i="1" dirty="0">
                <a:solidFill>
                  <a:schemeClr val="bg1"/>
                </a:solidFill>
              </a:rPr>
              <a:t>Vi distruggeranno, proprio come hanno distrutto noi...</a:t>
            </a:r>
          </a:p>
          <a:p>
            <a:pPr marL="0" indent="0">
              <a:lnSpc>
                <a:spcPct val="100000"/>
              </a:lnSpc>
              <a:buNone/>
            </a:pPr>
            <a:endParaRPr lang="cs-CZ" sz="2600" i="1" dirty="0">
              <a:solidFill>
                <a:schemeClr val="bg1"/>
              </a:solidFill>
            </a:endParaRPr>
          </a:p>
          <a:p>
            <a:pPr marL="0" indent="0">
              <a:lnSpc>
                <a:spcPct val="100000"/>
              </a:lnSpc>
              <a:buNone/>
            </a:pPr>
            <a:endParaRPr lang="cs-CZ" sz="1900" dirty="0">
              <a:solidFill>
                <a:schemeClr val="bg1"/>
              </a:solidFill>
            </a:endParaRPr>
          </a:p>
        </p:txBody>
      </p:sp>
      <p:pic>
        <p:nvPicPr>
          <p:cNvPr id="8" name="Picture 2" descr="C:\Users\houly\OneDrive\Aaprace\Eduludus\Vesmírné lodě II\Foto\d8mofd6-93d5d456-089a-41ce-a1ee-f3582b2b6e0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060" y="1069227"/>
            <a:ext cx="1557803" cy="20770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4" descr="C:\Users\houly\OneDrive\Aaprace\Eduludus\Vesmírné lodě II\Foto interiér\button_5448823.png">
            <a:hlinkClick r:id="rId4" action="ppaction://hlinksldjump" highlightClick="1"/>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61667" y="5544023"/>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9091354" y="5922221"/>
            <a:ext cx="2960914" cy="584775"/>
          </a:xfrm>
          <a:prstGeom prst="rect">
            <a:avLst/>
          </a:prstGeom>
        </p:spPr>
        <p:txBody>
          <a:bodyPr wrap="square">
            <a:spAutoFit/>
          </a:bodyPr>
          <a:lstStyle/>
          <a:p>
            <a:pPr algn="ctr"/>
            <a:r>
              <a:rPr lang="it-IT" sz="3200" dirty="0">
                <a:solidFill>
                  <a:schemeClr val="bg1"/>
                </a:solidFill>
              </a:rPr>
              <a:t>Continua</a:t>
            </a:r>
          </a:p>
        </p:txBody>
      </p:sp>
      <p:sp>
        <p:nvSpPr>
          <p:cNvPr id="10" name="Obdélník 9">
            <a:hlinkClick r:id="rId4" action="ppaction://hlinksldjump"/>
            <a:extLst>
              <a:ext uri="{FF2B5EF4-FFF2-40B4-BE49-F238E27FC236}">
                <a16:creationId xmlns:a16="http://schemas.microsoft.com/office/drawing/2014/main" id="{49DE527F-073F-4D78-89E2-4E0A7FDBB994}"/>
              </a:ext>
            </a:extLst>
          </p:cNvPr>
          <p:cNvSpPr/>
          <p:nvPr/>
        </p:nvSpPr>
        <p:spPr>
          <a:xfrm>
            <a:off x="8922642" y="5607207"/>
            <a:ext cx="3208382"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233044450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BD78C534-3DBD-49AF-B370-ADB68BA41340}"/>
              </a:ext>
            </a:extLst>
          </p:cNvPr>
          <p:cNvPicPr>
            <a:picLocks noChangeAspect="1"/>
          </p:cNvPicPr>
          <p:nvPr/>
        </p:nvPicPr>
        <p:blipFill rotWithShape="1">
          <a:blip r:embed="rId3">
            <a:extLst>
              <a:ext uri="{28A0092B-C50C-407E-A947-70E740481C1C}">
                <a14:useLocalDpi xmlns:a14="http://schemas.microsoft.com/office/drawing/2010/main" val="0"/>
              </a:ext>
            </a:extLst>
          </a:blip>
          <a:srcRect t="4996" r="8206" b="12390"/>
          <a:stretch/>
        </p:blipFill>
        <p:spPr>
          <a:xfrm>
            <a:off x="0" y="0"/>
            <a:ext cx="12192001" cy="6858000"/>
          </a:xfrm>
          <a:prstGeom prst="rect">
            <a:avLst/>
          </a:prstGeom>
        </p:spPr>
      </p:pic>
      <p:sp>
        <p:nvSpPr>
          <p:cNvPr id="2" name="Nadpis 1">
            <a:extLst>
              <a:ext uri="{FF2B5EF4-FFF2-40B4-BE49-F238E27FC236}">
                <a16:creationId xmlns:a16="http://schemas.microsoft.com/office/drawing/2014/main" id="{B044A270-8A31-41A4-B2F6-5250FC88B71F}"/>
              </a:ext>
            </a:extLst>
          </p:cNvPr>
          <p:cNvSpPr>
            <a:spLocks noGrp="1"/>
          </p:cNvSpPr>
          <p:nvPr>
            <p:ph type="title"/>
          </p:nvPr>
        </p:nvSpPr>
        <p:spPr/>
        <p:txBody>
          <a:bodyPr>
            <a:normAutofit/>
          </a:bodyPr>
          <a:lstStyle/>
          <a:p>
            <a:pPr>
              <a:spcBef>
                <a:spcPts val="1000"/>
              </a:spcBef>
            </a:pPr>
            <a:r>
              <a:rPr lang="it-IT" b="1" dirty="0">
                <a:solidFill>
                  <a:schemeClr val="bg1"/>
                </a:solidFill>
                <a:effectLst>
                  <a:outerShdw blurRad="38100" dist="38100" dir="2700000" algn="tl">
                    <a:srgbClr val="000000">
                      <a:alpha val="43137"/>
                    </a:srgbClr>
                  </a:outerShdw>
                </a:effectLst>
                <a:latin typeface="+mn-lt"/>
                <a:ea typeface="+mn-ea"/>
                <a:cs typeface="+mn-cs"/>
              </a:rPr>
              <a:t>Conseguenze della tua decisione</a:t>
            </a:r>
          </a:p>
        </p:txBody>
      </p:sp>
      <p:sp>
        <p:nvSpPr>
          <p:cNvPr id="3" name="Zástupný symbol pro obsah 2">
            <a:extLst>
              <a:ext uri="{FF2B5EF4-FFF2-40B4-BE49-F238E27FC236}">
                <a16:creationId xmlns:a16="http://schemas.microsoft.com/office/drawing/2014/main" id="{57963D01-5857-4DBD-B756-597234266241}"/>
              </a:ext>
            </a:extLst>
          </p:cNvPr>
          <p:cNvSpPr>
            <a:spLocks noGrp="1"/>
          </p:cNvSpPr>
          <p:nvPr>
            <p:ph idx="1"/>
          </p:nvPr>
        </p:nvSpPr>
        <p:spPr/>
        <p:txBody>
          <a:bodyPr/>
          <a:lstStyle/>
          <a:p>
            <a:pPr marL="0" indent="0">
              <a:buNone/>
            </a:pPr>
            <a:r>
              <a:rPr lang="it-IT" b="1" dirty="0">
                <a:solidFill>
                  <a:schemeClr val="bg1"/>
                </a:solidFill>
                <a:effectLst>
                  <a:outerShdw blurRad="38100" dist="38100" dir="2700000" algn="tl">
                    <a:srgbClr val="000000">
                      <a:alpha val="43137"/>
                    </a:srgbClr>
                  </a:outerShdw>
                </a:effectLst>
              </a:rPr>
              <a:t>Hai deciso di non aiutare il pianeta Pauper Stellae e di risparmiare le preziose risorse di materia oscura per completare la vostra missione. Senza una fonte di energia, la qualità della vita è peggiorata drasticamente e il pianeta si è quasi spopolato. La domanda è perché la Terra non abbia aiutato questo pianeta.</a:t>
            </a:r>
          </a:p>
        </p:txBody>
      </p:sp>
      <p:pic>
        <p:nvPicPr>
          <p:cNvPr id="5" name="Picture 4" descr="C:\Users\houly\OneDrive\Aaprace\Eduludus\Vesmírné lodě II\Foto interiér\button_5448823.png">
            <a:hlinkClick r:id="rId4" action="ppaction://hlinksldjump" highlightClick="1"/>
            <a:extLst>
              <a:ext uri="{FF2B5EF4-FFF2-40B4-BE49-F238E27FC236}">
                <a16:creationId xmlns:a16="http://schemas.microsoft.com/office/drawing/2014/main" id="{D43EC36E-7A95-467A-8F76-5B2F7D2399B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6720" y="5401528"/>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DE4317BD-6EA9-40EC-B884-5C8DA83DE8F5}"/>
              </a:ext>
            </a:extLst>
          </p:cNvPr>
          <p:cNvSpPr/>
          <p:nvPr/>
        </p:nvSpPr>
        <p:spPr>
          <a:xfrm>
            <a:off x="4471429" y="5745305"/>
            <a:ext cx="2960914" cy="584775"/>
          </a:xfrm>
          <a:prstGeom prst="rect">
            <a:avLst/>
          </a:prstGeom>
        </p:spPr>
        <p:txBody>
          <a:bodyPr wrap="square">
            <a:spAutoFit/>
          </a:bodyPr>
          <a:lstStyle/>
          <a:p>
            <a:pPr algn="ctr"/>
            <a:r>
              <a:rPr lang="it-IT" sz="3200" dirty="0">
                <a:solidFill>
                  <a:schemeClr val="bg1"/>
                </a:solidFill>
              </a:rPr>
              <a:t>Continua</a:t>
            </a:r>
          </a:p>
        </p:txBody>
      </p:sp>
      <p:sp>
        <p:nvSpPr>
          <p:cNvPr id="7" name="Obdélník 6">
            <a:hlinkClick r:id="rId6" action="ppaction://hlinksldjump"/>
            <a:extLst>
              <a:ext uri="{FF2B5EF4-FFF2-40B4-BE49-F238E27FC236}">
                <a16:creationId xmlns:a16="http://schemas.microsoft.com/office/drawing/2014/main" id="{D9FCEE74-623A-4A46-9BCD-6EF1BD7B1623}"/>
              </a:ext>
            </a:extLst>
          </p:cNvPr>
          <p:cNvSpPr/>
          <p:nvPr/>
        </p:nvSpPr>
        <p:spPr>
          <a:xfrm>
            <a:off x="4347695" y="5428648"/>
            <a:ext cx="3208382"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885462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yperskok2.0.">
            <a:hlinkClick r:id="" action="ppaction://media"/>
            <a:extLst>
              <a:ext uri="{FF2B5EF4-FFF2-40B4-BE49-F238E27FC236}">
                <a16:creationId xmlns:a16="http://schemas.microsoft.com/office/drawing/2014/main" id="{A2B85BA7-5B93-4AB0-A392-9DA30D76DF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876839"/>
      </p:ext>
    </p:extLst>
  </p:cSld>
  <p:clrMapOvr>
    <a:masterClrMapping/>
  </p:clrMapOvr>
  <mc:AlternateContent xmlns:mc="http://schemas.openxmlformats.org/markup-compatibility/2006" xmlns:p14="http://schemas.microsoft.com/office/powerpoint/2010/main">
    <mc:Choice Requires="p14">
      <p:transition spd="slow" p14:dur="4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CF661E-78A0-4D23-8B75-89257940160B}"/>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563AEB8B-4EE0-41C1-A72D-A6B32B9F031E}"/>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3CD03DD6-8D66-4356-A279-89D72E207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0457" y="-2424794"/>
            <a:ext cx="19508814" cy="10973708"/>
          </a:xfrm>
          <a:prstGeom prst="rect">
            <a:avLst/>
          </a:prstGeom>
        </p:spPr>
      </p:pic>
      <p:pic>
        <p:nvPicPr>
          <p:cNvPr id="5" name="Picture 2" descr="C:\Users\houly\OneDrive\Aaprace\Eduludus\Vesmírné lodě II\Foto interiér\Depositphotos_199945200_xl-2015.png">
            <a:extLst>
              <a:ext uri="{FF2B5EF4-FFF2-40B4-BE49-F238E27FC236}">
                <a16:creationId xmlns:a16="http://schemas.microsoft.com/office/drawing/2014/main" id="{1F052A13-7B04-47F2-96ED-3B776E7E4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houly\OneDrive\Aaprace\Eduludus\Vesmírné lodě II\Foto interiér\button_5448823.png">
            <a:hlinkClick r:id="rId4" action="ppaction://hlinksldjump" highlightClick="1"/>
            <a:extLst>
              <a:ext uri="{FF2B5EF4-FFF2-40B4-BE49-F238E27FC236}">
                <a16:creationId xmlns:a16="http://schemas.microsoft.com/office/drawing/2014/main" id="{65717E0B-C927-42E2-ACEB-09E2A1122B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2517" y="5550112"/>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a:extLst>
              <a:ext uri="{FF2B5EF4-FFF2-40B4-BE49-F238E27FC236}">
                <a16:creationId xmlns:a16="http://schemas.microsoft.com/office/drawing/2014/main" id="{3C0207D4-A620-410B-9FA0-60251FE569BA}"/>
              </a:ext>
            </a:extLst>
          </p:cNvPr>
          <p:cNvSpPr/>
          <p:nvPr/>
        </p:nvSpPr>
        <p:spPr>
          <a:xfrm>
            <a:off x="4377227" y="5709170"/>
            <a:ext cx="2960914" cy="1077218"/>
          </a:xfrm>
          <a:prstGeom prst="rect">
            <a:avLst/>
          </a:prstGeom>
        </p:spPr>
        <p:txBody>
          <a:bodyPr wrap="square">
            <a:spAutoFit/>
          </a:bodyPr>
          <a:lstStyle/>
          <a:p>
            <a:pPr algn="ctr"/>
            <a:r>
              <a:rPr lang="it-IT" sz="3200" dirty="0">
                <a:solidFill>
                  <a:schemeClr val="bg1"/>
                </a:solidFill>
              </a:rPr>
              <a:t>Contatta la stazione</a:t>
            </a:r>
          </a:p>
        </p:txBody>
      </p:sp>
      <p:sp>
        <p:nvSpPr>
          <p:cNvPr id="8" name="Obdélník 7">
            <a:hlinkClick r:id="rId6" action="ppaction://hlinksldjump"/>
            <a:extLst>
              <a:ext uri="{FF2B5EF4-FFF2-40B4-BE49-F238E27FC236}">
                <a16:creationId xmlns:a16="http://schemas.microsoft.com/office/drawing/2014/main" id="{C69574D9-1FCD-4A66-AD4B-DA96B6318569}"/>
              </a:ext>
            </a:extLst>
          </p:cNvPr>
          <p:cNvSpPr/>
          <p:nvPr/>
        </p:nvSpPr>
        <p:spPr>
          <a:xfrm>
            <a:off x="4129759" y="5652090"/>
            <a:ext cx="3208382"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211882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accel="50000" decel="50000" fill="hold" nodeType="withEffect">
                                  <p:stCondLst>
                                    <p:cond delay="0"/>
                                  </p:stCondLst>
                                  <p:childTnLst>
                                    <p:animMotion origin="layout" path="M -2.29167E-6 2.22222E-6 C 0.06901 2.22222E-6 0.125 0.05602 0.125 0.125 C 0.125 0.19398 0.06901 0.25 -2.29167E-6 0.25 C -0.06901 0.25 -0.125 0.19398 -0.125 0.125 C -0.125 0.05602 -0.06901 2.22222E-6 -2.29167E-6 2.22222E-6 Z " pathEditMode="relative" rAng="0" ptsTypes="AAAAA">
                                      <p:cBhvr>
                                        <p:cTn id="6" dur="20000" fill="hold"/>
                                        <p:tgtEl>
                                          <p:spTgt spid="4"/>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ouly\OneDrive\Aaprace\Eduludus\Vesmírné lodě II\Foto interiér\92aa4f51477717.5608b26ea335a.jpg"/>
          <p:cNvPicPr>
            <a:picLocks noChangeAspect="1" noChangeArrowheads="1"/>
          </p:cNvPicPr>
          <p:nvPr/>
        </p:nvPicPr>
        <p:blipFill rotWithShape="1">
          <a:blip r:embed="rId3">
            <a:extLst>
              <a:ext uri="{28A0092B-C50C-407E-A947-70E740481C1C}">
                <a14:useLocalDpi xmlns:a14="http://schemas.microsoft.com/office/drawing/2010/main" val="0"/>
              </a:ext>
            </a:extLst>
          </a:blip>
          <a:srcRect r="12173"/>
          <a:stretch/>
        </p:blipFill>
        <p:spPr bwMode="auto">
          <a:xfrm>
            <a:off x="382687" y="0"/>
            <a:ext cx="11283533" cy="64236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houly\OneDrive\Aaprace\Eduludus\Vesmírné lodě II\Foto interiér\Depositphotos_199945200_xl-20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99966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C6FB1C4A-52F5-48D1-9340-B2C75AD201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8077" y="-2029870"/>
            <a:ext cx="20470761" cy="10917739"/>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houly\OneDrive\Aaprace\Eduludus\Vesmírné lodě II\Foto interiér\button_5448823.png">
            <a:hlinkClick r:id="rId4" action="ppaction://hlinksldjump" highlightClick="1"/>
            <a:extLst>
              <a:ext uri="{FF2B5EF4-FFF2-40B4-BE49-F238E27FC236}">
                <a16:creationId xmlns:a16="http://schemas.microsoft.com/office/drawing/2014/main" id="{2A349A24-C0DA-43E4-8B57-455BBF6DCFA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6049" y="5544023"/>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a:extLst>
              <a:ext uri="{FF2B5EF4-FFF2-40B4-BE49-F238E27FC236}">
                <a16:creationId xmlns:a16="http://schemas.microsoft.com/office/drawing/2014/main" id="{20323495-D845-489E-9682-047C3800D65C}"/>
              </a:ext>
            </a:extLst>
          </p:cNvPr>
          <p:cNvSpPr/>
          <p:nvPr/>
        </p:nvSpPr>
        <p:spPr>
          <a:xfrm>
            <a:off x="4450758" y="5887800"/>
            <a:ext cx="2960914" cy="584775"/>
          </a:xfrm>
          <a:prstGeom prst="rect">
            <a:avLst/>
          </a:prstGeom>
        </p:spPr>
        <p:txBody>
          <a:bodyPr wrap="square">
            <a:spAutoFit/>
          </a:bodyPr>
          <a:lstStyle/>
          <a:p>
            <a:pPr algn="ctr"/>
            <a:r>
              <a:rPr lang="it-IT" sz="3200" dirty="0">
                <a:solidFill>
                  <a:schemeClr val="bg1"/>
                </a:solidFill>
              </a:rPr>
              <a:t>Continua</a:t>
            </a:r>
          </a:p>
        </p:txBody>
      </p:sp>
      <p:sp>
        <p:nvSpPr>
          <p:cNvPr id="8" name="Obdélník 7">
            <a:hlinkClick r:id="rId6" action="ppaction://hlinksldjump"/>
            <a:extLst>
              <a:ext uri="{FF2B5EF4-FFF2-40B4-BE49-F238E27FC236}">
                <a16:creationId xmlns:a16="http://schemas.microsoft.com/office/drawing/2014/main" id="{024F8B69-1F1E-4674-BD61-BC1F7D4A2806}"/>
              </a:ext>
            </a:extLst>
          </p:cNvPr>
          <p:cNvSpPr/>
          <p:nvPr/>
        </p:nvSpPr>
        <p:spPr>
          <a:xfrm>
            <a:off x="4327024" y="5571143"/>
            <a:ext cx="3208382"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28796175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59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houly\OneDrive\Aaprace\Eduludus\Vesmírné lodě II\Foto interiér\abstract-tech-sci-fi-hologram-frame-template-design-background_115579-563.jpg">
            <a:extLst>
              <a:ext uri="{FF2B5EF4-FFF2-40B4-BE49-F238E27FC236}">
                <a16:creationId xmlns:a16="http://schemas.microsoft.com/office/drawing/2014/main" id="{37845319-1124-4D6F-A642-6EB43A8DDD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149" t="11493" r="10690" b="11335"/>
          <a:stretch/>
        </p:blipFill>
        <p:spPr bwMode="auto">
          <a:xfrm>
            <a:off x="-2316" y="0"/>
            <a:ext cx="1219431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F3598B8B-0402-4549-B7C9-73845C729DF5}"/>
              </a:ext>
            </a:extLst>
          </p:cNvPr>
          <p:cNvPicPr>
            <a:picLocks noChangeAspect="1"/>
          </p:cNvPicPr>
          <p:nvPr/>
        </p:nvPicPr>
        <p:blipFill>
          <a:blip r:embed="rId4"/>
          <a:stretch>
            <a:fillRect/>
          </a:stretch>
        </p:blipFill>
        <p:spPr>
          <a:xfrm>
            <a:off x="1271587" y="1257300"/>
            <a:ext cx="1652463"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Zástupný symbol pro obsah 2">
            <a:extLst>
              <a:ext uri="{FF2B5EF4-FFF2-40B4-BE49-F238E27FC236}">
                <a16:creationId xmlns:a16="http://schemas.microsoft.com/office/drawing/2014/main" id="{121807DC-46D0-4F03-8955-10FC6371ED0D}"/>
              </a:ext>
            </a:extLst>
          </p:cNvPr>
          <p:cNvSpPr txBox="1">
            <a:spLocks/>
          </p:cNvSpPr>
          <p:nvPr/>
        </p:nvSpPr>
        <p:spPr>
          <a:xfrm>
            <a:off x="3131820" y="1257299"/>
            <a:ext cx="7866984" cy="38282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endParaRPr lang="cs-CZ" sz="2400" dirty="0">
              <a:solidFill>
                <a:schemeClr val="bg1"/>
              </a:solidFill>
            </a:endParaRPr>
          </a:p>
        </p:txBody>
      </p:sp>
      <p:sp>
        <p:nvSpPr>
          <p:cNvPr id="5" name="Zástupný symbol pro obsah 2">
            <a:extLst>
              <a:ext uri="{FF2B5EF4-FFF2-40B4-BE49-F238E27FC236}">
                <a16:creationId xmlns:a16="http://schemas.microsoft.com/office/drawing/2014/main" id="{3DB314FF-1CF9-4101-9447-337C26665109}"/>
              </a:ext>
            </a:extLst>
          </p:cNvPr>
          <p:cNvSpPr>
            <a:spLocks noGrp="1"/>
          </p:cNvSpPr>
          <p:nvPr>
            <p:ph idx="1"/>
          </p:nvPr>
        </p:nvSpPr>
        <p:spPr>
          <a:xfrm>
            <a:off x="3277155" y="1257298"/>
            <a:ext cx="7721649" cy="4402637"/>
          </a:xfrm>
        </p:spPr>
        <p:txBody>
          <a:bodyPr>
            <a:normAutofit/>
          </a:bodyPr>
          <a:lstStyle/>
          <a:p>
            <a:pPr marL="0" indent="0">
              <a:lnSpc>
                <a:spcPct val="100000"/>
              </a:lnSpc>
              <a:buNone/>
            </a:pPr>
            <a:r>
              <a:rPr lang="it-IT" sz="2600" b="1" dirty="0">
                <a:solidFill>
                  <a:schemeClr val="bg1"/>
                </a:solidFill>
              </a:rPr>
              <a:t>Scienziato:</a:t>
            </a:r>
          </a:p>
          <a:p>
            <a:pPr marL="0" indent="0">
              <a:lnSpc>
                <a:spcPct val="100000"/>
              </a:lnSpc>
              <a:buNone/>
            </a:pPr>
            <a:r>
              <a:rPr lang="it-IT" sz="2600" dirty="0">
                <a:solidFill>
                  <a:schemeClr val="bg1"/>
                </a:solidFill>
              </a:rPr>
              <a:t>Grandioso! In questo momento, dobbiamo decidere cosa fare con un uovo sconosciuto che abbiamo trovato durante l'esplorazione di un asteroide. In qualità di rappresentanti della Terra, dovreste contribuire a prendere una decisione finale sul suo destino. Non abbiamo l'autorità di decidere da soli. Vi sto inviando dati e possibili scelte! </a:t>
            </a:r>
          </a:p>
        </p:txBody>
      </p:sp>
      <p:sp>
        <p:nvSpPr>
          <p:cNvPr id="9" name="Obdélník 8">
            <a:hlinkClick r:id="rId5" action="ppaction://hlinksldjump"/>
            <a:extLst>
              <a:ext uri="{FF2B5EF4-FFF2-40B4-BE49-F238E27FC236}">
                <a16:creationId xmlns:a16="http://schemas.microsoft.com/office/drawing/2014/main" id="{F3D68D30-C678-4E1F-9AAF-84BAD91CD153}"/>
              </a:ext>
            </a:extLst>
          </p:cNvPr>
          <p:cNvSpPr/>
          <p:nvPr/>
        </p:nvSpPr>
        <p:spPr>
          <a:xfrm>
            <a:off x="-8159" y="-2085"/>
            <a:ext cx="2428875" cy="2190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1" name="Obdélník 10">
            <a:hlinkClick r:id="rId5" action="ppaction://hlinksldjump"/>
            <a:extLst>
              <a:ext uri="{FF2B5EF4-FFF2-40B4-BE49-F238E27FC236}">
                <a16:creationId xmlns:a16="http://schemas.microsoft.com/office/drawing/2014/main" id="{5AF16222-5ED1-49EA-BCA9-F683CC5933C7}"/>
              </a:ext>
            </a:extLst>
          </p:cNvPr>
          <p:cNvSpPr/>
          <p:nvPr/>
        </p:nvSpPr>
        <p:spPr>
          <a:xfrm>
            <a:off x="10998804" y="0"/>
            <a:ext cx="1162050" cy="1009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2" name="Obdélník 11">
            <a:hlinkClick r:id="rId6" action="ppaction://hlinksldjump"/>
            <a:extLst>
              <a:ext uri="{FF2B5EF4-FFF2-40B4-BE49-F238E27FC236}">
                <a16:creationId xmlns:a16="http://schemas.microsoft.com/office/drawing/2014/main" id="{E217D539-8174-4D29-A7DB-91EDE8E373D4}"/>
              </a:ext>
            </a:extLst>
          </p:cNvPr>
          <p:cNvSpPr/>
          <p:nvPr/>
        </p:nvSpPr>
        <p:spPr>
          <a:xfrm>
            <a:off x="4843748" y="-2085"/>
            <a:ext cx="2428875" cy="2190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3" name="Obdélník 12">
            <a:hlinkClick r:id="rId7" action="ppaction://hlinksldjump"/>
            <a:extLst>
              <a:ext uri="{FF2B5EF4-FFF2-40B4-BE49-F238E27FC236}">
                <a16:creationId xmlns:a16="http://schemas.microsoft.com/office/drawing/2014/main" id="{E0C1BF43-6F39-4791-B576-F7A47B671096}"/>
              </a:ext>
            </a:extLst>
          </p:cNvPr>
          <p:cNvSpPr/>
          <p:nvPr/>
        </p:nvSpPr>
        <p:spPr>
          <a:xfrm>
            <a:off x="9815180" y="-2085"/>
            <a:ext cx="2428875" cy="2190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4" name="Obdélník 13">
            <a:hlinkClick r:id="rId8" action="ppaction://hlinksldjump"/>
            <a:extLst>
              <a:ext uri="{FF2B5EF4-FFF2-40B4-BE49-F238E27FC236}">
                <a16:creationId xmlns:a16="http://schemas.microsoft.com/office/drawing/2014/main" id="{3129EBE2-2220-4BDA-A875-14525C433F05}"/>
              </a:ext>
            </a:extLst>
          </p:cNvPr>
          <p:cNvSpPr/>
          <p:nvPr/>
        </p:nvSpPr>
        <p:spPr>
          <a:xfrm>
            <a:off x="-8159" y="4667250"/>
            <a:ext cx="2428875" cy="2190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5" name="Obdélník 14">
            <a:hlinkClick r:id="rId9" action="ppaction://hlinksldjump"/>
            <a:extLst>
              <a:ext uri="{FF2B5EF4-FFF2-40B4-BE49-F238E27FC236}">
                <a16:creationId xmlns:a16="http://schemas.microsoft.com/office/drawing/2014/main" id="{5ECA281B-73D4-43B0-8277-BA4903CE1627}"/>
              </a:ext>
            </a:extLst>
          </p:cNvPr>
          <p:cNvSpPr/>
          <p:nvPr/>
        </p:nvSpPr>
        <p:spPr>
          <a:xfrm>
            <a:off x="9731979" y="4667250"/>
            <a:ext cx="2428875" cy="2190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338105672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37366AFD-176E-4737-9526-83482CD1D095}"/>
              </a:ext>
            </a:extLst>
          </p:cNvPr>
          <p:cNvPicPr>
            <a:picLocks noChangeAspect="1"/>
          </p:cNvPicPr>
          <p:nvPr/>
        </p:nvPicPr>
        <p:blipFill rotWithShape="1">
          <a:blip r:embed="rId3">
            <a:extLst>
              <a:ext uri="{28A0092B-C50C-407E-A947-70E740481C1C}">
                <a14:useLocalDpi xmlns:a14="http://schemas.microsoft.com/office/drawing/2010/main" val="0"/>
              </a:ext>
            </a:extLst>
          </a:blip>
          <a:srcRect t="4996" r="8206" b="12390"/>
          <a:stretch/>
        </p:blipFill>
        <p:spPr>
          <a:xfrm>
            <a:off x="0" y="0"/>
            <a:ext cx="12192001" cy="6858000"/>
          </a:xfrm>
          <a:prstGeom prst="rect">
            <a:avLst/>
          </a:prstGeom>
        </p:spPr>
      </p:pic>
      <p:sp>
        <p:nvSpPr>
          <p:cNvPr id="2" name="Nadpis 1">
            <a:extLst>
              <a:ext uri="{FF2B5EF4-FFF2-40B4-BE49-F238E27FC236}">
                <a16:creationId xmlns:a16="http://schemas.microsoft.com/office/drawing/2014/main" id="{784F6044-3E33-4A2F-9CB3-F886311A2E11}"/>
              </a:ext>
            </a:extLst>
          </p:cNvPr>
          <p:cNvSpPr>
            <a:spLocks noGrp="1"/>
          </p:cNvSpPr>
          <p:nvPr>
            <p:ph type="title"/>
          </p:nvPr>
        </p:nvSpPr>
        <p:spPr>
          <a:xfrm>
            <a:off x="838200" y="506143"/>
            <a:ext cx="10515600" cy="1325563"/>
          </a:xfrm>
        </p:spPr>
        <p:txBody>
          <a:bodyPr>
            <a:normAutofit/>
          </a:bodyPr>
          <a:lstStyle/>
          <a:p>
            <a:r>
              <a:rPr lang="it-IT" b="1" dirty="0">
                <a:solidFill>
                  <a:schemeClr val="bg1"/>
                </a:solidFill>
                <a:effectLst>
                  <a:outerShdw blurRad="38100" dist="38100" dir="2700000" algn="tl">
                    <a:srgbClr val="000000">
                      <a:alpha val="43137"/>
                    </a:srgbClr>
                  </a:outerShdw>
                </a:effectLst>
                <a:latin typeface="+mn-lt"/>
                <a:ea typeface="+mn-ea"/>
                <a:cs typeface="+mn-cs"/>
              </a:rPr>
              <a:t>Conseguenze delle tue decisioni: distruggere l'uovo</a:t>
            </a:r>
          </a:p>
        </p:txBody>
      </p:sp>
      <p:sp>
        <p:nvSpPr>
          <p:cNvPr id="3" name="Zástupný symbol pro obsah 2">
            <a:extLst>
              <a:ext uri="{FF2B5EF4-FFF2-40B4-BE49-F238E27FC236}">
                <a16:creationId xmlns:a16="http://schemas.microsoft.com/office/drawing/2014/main" id="{21310B58-EC69-4961-BE2D-6FA8D1ED0BFE}"/>
              </a:ext>
            </a:extLst>
          </p:cNvPr>
          <p:cNvSpPr>
            <a:spLocks noGrp="1"/>
          </p:cNvSpPr>
          <p:nvPr>
            <p:ph idx="1"/>
          </p:nvPr>
        </p:nvSpPr>
        <p:spPr>
          <a:xfrm>
            <a:off x="838200" y="2055183"/>
            <a:ext cx="10515600" cy="4351338"/>
          </a:xfrm>
        </p:spPr>
        <p:txBody>
          <a:bodyPr/>
          <a:lstStyle/>
          <a:p>
            <a:pPr marL="0" indent="0">
              <a:buNone/>
            </a:pPr>
            <a:r>
              <a:rPr lang="it-IT" b="1" dirty="0">
                <a:solidFill>
                  <a:schemeClr val="bg1"/>
                </a:solidFill>
                <a:effectLst>
                  <a:outerShdw blurRad="38100" dist="38100" dir="2700000" algn="tl">
                    <a:srgbClr val="000000">
                      <a:alpha val="43137"/>
                    </a:srgbClr>
                  </a:outerShdw>
                </a:effectLst>
              </a:rPr>
              <a:t>L'uovo di una specie sconosciuta è stato distrutto. Con ogni probabilità, hai salvato molti ecosistemi dallo squilibrio o dalla distruzione. Tuttavia, quell'organismo unico è andato distrutto per sempre, e probabilmente anche alcune scoperte scientifiche. </a:t>
            </a:r>
          </a:p>
        </p:txBody>
      </p:sp>
      <p:pic>
        <p:nvPicPr>
          <p:cNvPr id="5" name="Picture 4" descr="C:\Users\houly\OneDrive\Aaprace\Eduludus\Vesmírné lodě II\Foto interiér\button_5448823.png">
            <a:hlinkClick r:id="rId4" action="ppaction://hlinksldjump" highlightClick="1"/>
            <a:extLst>
              <a:ext uri="{FF2B5EF4-FFF2-40B4-BE49-F238E27FC236}">
                <a16:creationId xmlns:a16="http://schemas.microsoft.com/office/drawing/2014/main" id="{985BF06A-9ED6-41EA-871C-AFF2FE57C1E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62895" y="5293727"/>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93F65EA1-F924-4416-8673-7235CA6FE397}"/>
              </a:ext>
            </a:extLst>
          </p:cNvPr>
          <p:cNvSpPr/>
          <p:nvPr/>
        </p:nvSpPr>
        <p:spPr>
          <a:xfrm>
            <a:off x="4347604" y="5637504"/>
            <a:ext cx="2960914" cy="584775"/>
          </a:xfrm>
          <a:prstGeom prst="rect">
            <a:avLst/>
          </a:prstGeom>
        </p:spPr>
        <p:txBody>
          <a:bodyPr wrap="square">
            <a:spAutoFit/>
          </a:bodyPr>
          <a:lstStyle/>
          <a:p>
            <a:pPr algn="ctr"/>
            <a:r>
              <a:rPr lang="it-IT" sz="3200" dirty="0">
                <a:solidFill>
                  <a:schemeClr val="bg1"/>
                </a:solidFill>
              </a:rPr>
              <a:t>Continua</a:t>
            </a:r>
          </a:p>
        </p:txBody>
      </p:sp>
      <p:sp>
        <p:nvSpPr>
          <p:cNvPr id="7" name="Obdélník 6">
            <a:hlinkClick r:id="rId6" action="ppaction://hlinksldjump"/>
            <a:extLst>
              <a:ext uri="{FF2B5EF4-FFF2-40B4-BE49-F238E27FC236}">
                <a16:creationId xmlns:a16="http://schemas.microsoft.com/office/drawing/2014/main" id="{49D4B402-D53D-4BCF-988A-09456A5A80E3}"/>
              </a:ext>
            </a:extLst>
          </p:cNvPr>
          <p:cNvSpPr/>
          <p:nvPr/>
        </p:nvSpPr>
        <p:spPr>
          <a:xfrm>
            <a:off x="4223870" y="5341671"/>
            <a:ext cx="3208382"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382908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031A8BD-8015-4547-B549-520C664FD2C2}"/>
              </a:ext>
            </a:extLst>
          </p:cNvPr>
          <p:cNvPicPr>
            <a:picLocks noChangeAspect="1"/>
          </p:cNvPicPr>
          <p:nvPr/>
        </p:nvPicPr>
        <p:blipFill rotWithShape="1">
          <a:blip r:embed="rId3">
            <a:extLst>
              <a:ext uri="{28A0092B-C50C-407E-A947-70E740481C1C}">
                <a14:useLocalDpi xmlns:a14="http://schemas.microsoft.com/office/drawing/2010/main" val="0"/>
              </a:ext>
            </a:extLst>
          </a:blip>
          <a:srcRect t="4996" r="8206" b="12390"/>
          <a:stretch/>
        </p:blipFill>
        <p:spPr>
          <a:xfrm>
            <a:off x="0" y="0"/>
            <a:ext cx="12192001" cy="6858000"/>
          </a:xfrm>
          <a:prstGeom prst="rect">
            <a:avLst/>
          </a:prstGeom>
        </p:spPr>
      </p:pic>
      <p:sp>
        <p:nvSpPr>
          <p:cNvPr id="2" name="Nadpis 1">
            <a:extLst>
              <a:ext uri="{FF2B5EF4-FFF2-40B4-BE49-F238E27FC236}">
                <a16:creationId xmlns:a16="http://schemas.microsoft.com/office/drawing/2014/main" id="{E1C31A30-3DE1-4FA4-A88C-D5E274361F4D}"/>
              </a:ext>
            </a:extLst>
          </p:cNvPr>
          <p:cNvSpPr>
            <a:spLocks noGrp="1"/>
          </p:cNvSpPr>
          <p:nvPr>
            <p:ph type="title"/>
          </p:nvPr>
        </p:nvSpPr>
        <p:spPr/>
        <p:txBody>
          <a:bodyPr/>
          <a:lstStyle/>
          <a:p>
            <a:r>
              <a:rPr lang="it-IT" b="1" dirty="0">
                <a:solidFill>
                  <a:schemeClr val="bg1"/>
                </a:solidFill>
                <a:effectLst>
                  <a:outerShdw blurRad="38100" dist="38100" dir="2700000" algn="tl">
                    <a:srgbClr val="000000">
                      <a:alpha val="43137"/>
                    </a:srgbClr>
                  </a:outerShdw>
                </a:effectLst>
                <a:latin typeface="+mn-lt"/>
                <a:ea typeface="+mn-ea"/>
                <a:cs typeface="+mn-cs"/>
              </a:rPr>
              <a:t>Conseguenze delle tue decisioni: far crescere la creatura in laboratorio</a:t>
            </a:r>
          </a:p>
        </p:txBody>
      </p:sp>
      <p:sp>
        <p:nvSpPr>
          <p:cNvPr id="3" name="Zástupný symbol pro obsah 2">
            <a:extLst>
              <a:ext uri="{FF2B5EF4-FFF2-40B4-BE49-F238E27FC236}">
                <a16:creationId xmlns:a16="http://schemas.microsoft.com/office/drawing/2014/main" id="{DD24A978-0B92-4CD3-9968-CE15122887E7}"/>
              </a:ext>
            </a:extLst>
          </p:cNvPr>
          <p:cNvSpPr>
            <a:spLocks noGrp="1"/>
          </p:cNvSpPr>
          <p:nvPr>
            <p:ph idx="1"/>
          </p:nvPr>
        </p:nvSpPr>
        <p:spPr/>
        <p:txBody>
          <a:bodyPr/>
          <a:lstStyle/>
          <a:p>
            <a:pPr marL="0" indent="0">
              <a:buNone/>
            </a:pPr>
            <a:r>
              <a:rPr lang="it-IT" b="1" dirty="0">
                <a:solidFill>
                  <a:schemeClr val="bg1"/>
                </a:solidFill>
                <a:effectLst>
                  <a:outerShdw blurRad="38100" dist="38100" dir="2700000" algn="tl">
                    <a:srgbClr val="000000">
                      <a:alpha val="43137"/>
                    </a:srgbClr>
                  </a:outerShdw>
                </a:effectLst>
              </a:rPr>
              <a:t>Facendo crescere l'organismo in laboratorio e studiandolo più a fondo, sono stati scoperti molti nuovi farmaci, materiali e importanti conoscenze sulla natura dell'universo. Tuttavia, l'animale ha vissuto gran parte della propria vita soffrendo, a causa di una sperimentazione non etica. Non ha mai avuto la possibilità di evolversi completamente e riprodursi.</a:t>
            </a:r>
          </a:p>
        </p:txBody>
      </p:sp>
      <p:pic>
        <p:nvPicPr>
          <p:cNvPr id="5" name="Picture 4" descr="C:\Users\houly\OneDrive\Aaprace\Eduludus\Vesmírné lodě II\Foto interiér\button_5448823.png">
            <a:hlinkClick r:id="rId4" action="ppaction://hlinksldjump" highlightClick="1"/>
            <a:extLst>
              <a:ext uri="{FF2B5EF4-FFF2-40B4-BE49-F238E27FC236}">
                <a16:creationId xmlns:a16="http://schemas.microsoft.com/office/drawing/2014/main" id="{FCA46404-6A20-4F43-96F9-43AAB66C087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8595" y="5316021"/>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8159E49C-C14E-4B9E-89EB-414566D54DB4}"/>
              </a:ext>
            </a:extLst>
          </p:cNvPr>
          <p:cNvSpPr/>
          <p:nvPr/>
        </p:nvSpPr>
        <p:spPr>
          <a:xfrm>
            <a:off x="4233304" y="5659798"/>
            <a:ext cx="2960914" cy="584775"/>
          </a:xfrm>
          <a:prstGeom prst="rect">
            <a:avLst/>
          </a:prstGeom>
        </p:spPr>
        <p:txBody>
          <a:bodyPr wrap="square">
            <a:spAutoFit/>
          </a:bodyPr>
          <a:lstStyle/>
          <a:p>
            <a:pPr algn="ctr"/>
            <a:r>
              <a:rPr lang="it-IT" sz="3200" dirty="0">
                <a:solidFill>
                  <a:schemeClr val="bg1"/>
                </a:solidFill>
              </a:rPr>
              <a:t>Continua</a:t>
            </a:r>
          </a:p>
        </p:txBody>
      </p:sp>
      <p:sp>
        <p:nvSpPr>
          <p:cNvPr id="8" name="Obdélník 7">
            <a:hlinkClick r:id="rId6" action="ppaction://hlinksldjump"/>
            <a:extLst>
              <a:ext uri="{FF2B5EF4-FFF2-40B4-BE49-F238E27FC236}">
                <a16:creationId xmlns:a16="http://schemas.microsoft.com/office/drawing/2014/main" id="{6711F773-4C93-45DE-92DD-E316F228DA32}"/>
              </a:ext>
            </a:extLst>
          </p:cNvPr>
          <p:cNvSpPr/>
          <p:nvPr/>
        </p:nvSpPr>
        <p:spPr>
          <a:xfrm>
            <a:off x="4223870" y="5341671"/>
            <a:ext cx="3208382"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1845050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94D4022-1C3D-454D-96EF-5E8E7D8A8EA8}"/>
              </a:ext>
            </a:extLst>
          </p:cNvPr>
          <p:cNvPicPr>
            <a:picLocks noChangeAspect="1"/>
          </p:cNvPicPr>
          <p:nvPr/>
        </p:nvPicPr>
        <p:blipFill rotWithShape="1">
          <a:blip r:embed="rId3">
            <a:extLst>
              <a:ext uri="{28A0092B-C50C-407E-A947-70E740481C1C}">
                <a14:useLocalDpi xmlns:a14="http://schemas.microsoft.com/office/drawing/2010/main" val="0"/>
              </a:ext>
            </a:extLst>
          </a:blip>
          <a:srcRect t="4996" r="8206" b="12390"/>
          <a:stretch/>
        </p:blipFill>
        <p:spPr>
          <a:xfrm>
            <a:off x="0" y="0"/>
            <a:ext cx="12192001" cy="6858000"/>
          </a:xfrm>
          <a:prstGeom prst="rect">
            <a:avLst/>
          </a:prstGeom>
        </p:spPr>
      </p:pic>
      <p:sp>
        <p:nvSpPr>
          <p:cNvPr id="2" name="Nadpis 1">
            <a:extLst>
              <a:ext uri="{FF2B5EF4-FFF2-40B4-BE49-F238E27FC236}">
                <a16:creationId xmlns:a16="http://schemas.microsoft.com/office/drawing/2014/main" id="{6A6F5EF4-1FD5-4441-925A-C4B5891F9DAF}"/>
              </a:ext>
            </a:extLst>
          </p:cNvPr>
          <p:cNvSpPr>
            <a:spLocks noGrp="1"/>
          </p:cNvSpPr>
          <p:nvPr>
            <p:ph type="title"/>
          </p:nvPr>
        </p:nvSpPr>
        <p:spPr/>
        <p:txBody>
          <a:bodyPr/>
          <a:lstStyle/>
          <a:p>
            <a:r>
              <a:rPr lang="it-IT" b="1" dirty="0">
                <a:solidFill>
                  <a:schemeClr val="bg1"/>
                </a:solidFill>
                <a:effectLst>
                  <a:outerShdw blurRad="38100" dist="38100" dir="2700000" algn="tl">
                    <a:srgbClr val="000000">
                      <a:alpha val="43137"/>
                    </a:srgbClr>
                  </a:outerShdw>
                </a:effectLst>
                <a:latin typeface="+mn-lt"/>
                <a:ea typeface="+mn-ea"/>
                <a:cs typeface="+mn-cs"/>
              </a:rPr>
              <a:t>Conseguenze delle tue decisioni: tenere la creatura in uno zoo</a:t>
            </a:r>
          </a:p>
        </p:txBody>
      </p:sp>
      <p:sp>
        <p:nvSpPr>
          <p:cNvPr id="3" name="Zástupný symbol pro obsah 2">
            <a:extLst>
              <a:ext uri="{FF2B5EF4-FFF2-40B4-BE49-F238E27FC236}">
                <a16:creationId xmlns:a16="http://schemas.microsoft.com/office/drawing/2014/main" id="{D35FBD16-F5D0-41B4-B7B9-6AF89AA55B1F}"/>
              </a:ext>
            </a:extLst>
          </p:cNvPr>
          <p:cNvSpPr>
            <a:spLocks noGrp="1"/>
          </p:cNvSpPr>
          <p:nvPr>
            <p:ph idx="1"/>
          </p:nvPr>
        </p:nvSpPr>
        <p:spPr/>
        <p:txBody>
          <a:bodyPr/>
          <a:lstStyle/>
          <a:p>
            <a:pPr marL="0" indent="0">
              <a:buNone/>
            </a:pPr>
            <a:r>
              <a:rPr lang="it-IT" b="1" dirty="0">
                <a:solidFill>
                  <a:schemeClr val="bg1"/>
                </a:solidFill>
                <a:effectLst>
                  <a:outerShdw blurRad="38100" dist="38100" dir="2700000" algn="tl">
                    <a:srgbClr val="000000">
                      <a:alpha val="43137"/>
                    </a:srgbClr>
                  </a:outerShdw>
                </a:effectLst>
              </a:rPr>
              <a:t>L'organismo ha vissuto prevalentemente in cattività. Non ha mai avuto la possibilità di evolversi e riprodursi. Non ha mai sofferto durante la sua vita, ma è sempre stato un'attrazione per turisti. È stato approfonditamente studiato, ma non ha contribuito al progresso della conoscenza umana.</a:t>
            </a:r>
          </a:p>
          <a:p>
            <a:pPr marL="0" indent="0">
              <a:buNone/>
            </a:pPr>
            <a:endParaRPr lang="cs-CZ" dirty="0"/>
          </a:p>
        </p:txBody>
      </p:sp>
      <p:pic>
        <p:nvPicPr>
          <p:cNvPr id="5" name="Picture 4" descr="C:\Users\houly\OneDrive\Aaprace\Eduludus\Vesmírné lodě II\Foto interiér\button_5448823.png">
            <a:hlinkClick r:id="rId4" action="ppaction://hlinksldjump" highlightClick="1"/>
            <a:extLst>
              <a:ext uri="{FF2B5EF4-FFF2-40B4-BE49-F238E27FC236}">
                <a16:creationId xmlns:a16="http://schemas.microsoft.com/office/drawing/2014/main" id="{F7620569-A3E9-4F7F-9AF8-BE9E728815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8595" y="5316021"/>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EFA60970-B33B-4929-98C4-7D4E0A0FC8FA}"/>
              </a:ext>
            </a:extLst>
          </p:cNvPr>
          <p:cNvSpPr/>
          <p:nvPr/>
        </p:nvSpPr>
        <p:spPr>
          <a:xfrm>
            <a:off x="4233304" y="5659798"/>
            <a:ext cx="2960914" cy="584775"/>
          </a:xfrm>
          <a:prstGeom prst="rect">
            <a:avLst/>
          </a:prstGeom>
        </p:spPr>
        <p:txBody>
          <a:bodyPr wrap="square">
            <a:spAutoFit/>
          </a:bodyPr>
          <a:lstStyle/>
          <a:p>
            <a:pPr algn="ctr"/>
            <a:r>
              <a:rPr lang="it-IT" sz="3200" dirty="0">
                <a:solidFill>
                  <a:schemeClr val="bg1"/>
                </a:solidFill>
              </a:rPr>
              <a:t>Continua</a:t>
            </a:r>
          </a:p>
        </p:txBody>
      </p:sp>
      <p:sp>
        <p:nvSpPr>
          <p:cNvPr id="7" name="Obdélník 6">
            <a:hlinkClick r:id="rId6" action="ppaction://hlinksldjump"/>
            <a:extLst>
              <a:ext uri="{FF2B5EF4-FFF2-40B4-BE49-F238E27FC236}">
                <a16:creationId xmlns:a16="http://schemas.microsoft.com/office/drawing/2014/main" id="{5018FE36-CB94-4897-8332-006C66C2A70B}"/>
              </a:ext>
            </a:extLst>
          </p:cNvPr>
          <p:cNvSpPr/>
          <p:nvPr/>
        </p:nvSpPr>
        <p:spPr>
          <a:xfrm>
            <a:off x="4223870" y="5341671"/>
            <a:ext cx="3208382"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283255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26215A20-1388-4F63-ABA5-AAA138A14032}"/>
              </a:ext>
            </a:extLst>
          </p:cNvPr>
          <p:cNvPicPr>
            <a:picLocks noChangeAspect="1"/>
          </p:cNvPicPr>
          <p:nvPr/>
        </p:nvPicPr>
        <p:blipFill rotWithShape="1">
          <a:blip r:embed="rId3">
            <a:extLst>
              <a:ext uri="{28A0092B-C50C-407E-A947-70E740481C1C}">
                <a14:useLocalDpi xmlns:a14="http://schemas.microsoft.com/office/drawing/2010/main" val="0"/>
              </a:ext>
            </a:extLst>
          </a:blip>
          <a:srcRect t="4996" r="8206" b="12390"/>
          <a:stretch/>
        </p:blipFill>
        <p:spPr>
          <a:xfrm>
            <a:off x="0" y="0"/>
            <a:ext cx="12192001" cy="6858000"/>
          </a:xfrm>
          <a:prstGeom prst="rect">
            <a:avLst/>
          </a:prstGeom>
        </p:spPr>
      </p:pic>
      <p:sp>
        <p:nvSpPr>
          <p:cNvPr id="2" name="Nadpis 1">
            <a:extLst>
              <a:ext uri="{FF2B5EF4-FFF2-40B4-BE49-F238E27FC236}">
                <a16:creationId xmlns:a16="http://schemas.microsoft.com/office/drawing/2014/main" id="{ED385078-12AE-4100-91B0-C70861AC300B}"/>
              </a:ext>
            </a:extLst>
          </p:cNvPr>
          <p:cNvSpPr>
            <a:spLocks noGrp="1"/>
          </p:cNvSpPr>
          <p:nvPr>
            <p:ph type="title"/>
          </p:nvPr>
        </p:nvSpPr>
        <p:spPr/>
        <p:txBody>
          <a:bodyPr>
            <a:normAutofit/>
          </a:bodyPr>
          <a:lstStyle/>
          <a:p>
            <a:r>
              <a:rPr lang="it-IT" b="1" dirty="0">
                <a:solidFill>
                  <a:schemeClr val="bg1"/>
                </a:solidFill>
                <a:effectLst>
                  <a:outerShdw blurRad="38100" dist="38100" dir="2700000" algn="tl">
                    <a:srgbClr val="000000">
                      <a:alpha val="43137"/>
                    </a:srgbClr>
                  </a:outerShdw>
                </a:effectLst>
                <a:latin typeface="+mn-lt"/>
                <a:ea typeface="+mn-ea"/>
                <a:cs typeface="+mn-cs"/>
              </a:rPr>
              <a:t>Conseguenze delle tue decisioni: rilasciare la creatura</a:t>
            </a:r>
          </a:p>
        </p:txBody>
      </p:sp>
      <p:sp>
        <p:nvSpPr>
          <p:cNvPr id="3" name="Zástupný symbol pro obsah 2">
            <a:extLst>
              <a:ext uri="{FF2B5EF4-FFF2-40B4-BE49-F238E27FC236}">
                <a16:creationId xmlns:a16="http://schemas.microsoft.com/office/drawing/2014/main" id="{41A5384B-E71E-47C9-A712-561853F994D6}"/>
              </a:ext>
            </a:extLst>
          </p:cNvPr>
          <p:cNvSpPr>
            <a:spLocks noGrp="1"/>
          </p:cNvSpPr>
          <p:nvPr>
            <p:ph idx="1"/>
          </p:nvPr>
        </p:nvSpPr>
        <p:spPr/>
        <p:txBody>
          <a:bodyPr/>
          <a:lstStyle/>
          <a:p>
            <a:pPr marL="0" indent="0">
              <a:buNone/>
            </a:pPr>
            <a:r>
              <a:rPr lang="it-IT" b="1" dirty="0">
                <a:solidFill>
                  <a:schemeClr val="bg1"/>
                </a:solidFill>
                <a:effectLst>
                  <a:outerShdw blurRad="38100" dist="38100" dir="2700000" algn="tl">
                    <a:srgbClr val="000000">
                      <a:alpha val="43137"/>
                    </a:srgbClr>
                  </a:outerShdw>
                </a:effectLst>
              </a:rPr>
              <a:t>Nel corso degli anni successivi, l'organismo si è diffuso in modo aggressivo su un certo numero di pianeti, dove sta sconvolgendo gravemente l'equilibrio degli ecosistemi più fragili. Rappresenta un grande rischio e una minaccia per molti mondi. La Terra non si è mai assunta la responsabilità delle tue decisioni.</a:t>
            </a:r>
          </a:p>
          <a:p>
            <a:pPr marL="0" indent="0">
              <a:buNone/>
            </a:pPr>
            <a:endParaRPr lang="cs-CZ" dirty="0"/>
          </a:p>
        </p:txBody>
      </p:sp>
      <p:pic>
        <p:nvPicPr>
          <p:cNvPr id="5" name="Picture 4" descr="C:\Users\houly\OneDrive\Aaprace\Eduludus\Vesmírné lodě II\Foto interiér\button_5448823.png">
            <a:hlinkClick r:id="rId4" action="ppaction://hlinksldjump" highlightClick="1"/>
            <a:extLst>
              <a:ext uri="{FF2B5EF4-FFF2-40B4-BE49-F238E27FC236}">
                <a16:creationId xmlns:a16="http://schemas.microsoft.com/office/drawing/2014/main" id="{EDD92978-7284-49B6-B48E-3C7E1D7FA20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8595" y="5316021"/>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4FA2B157-E936-405B-B839-6E10B0BAEEA8}"/>
              </a:ext>
            </a:extLst>
          </p:cNvPr>
          <p:cNvSpPr/>
          <p:nvPr/>
        </p:nvSpPr>
        <p:spPr>
          <a:xfrm>
            <a:off x="4233304" y="5659798"/>
            <a:ext cx="2960914" cy="584775"/>
          </a:xfrm>
          <a:prstGeom prst="rect">
            <a:avLst/>
          </a:prstGeom>
        </p:spPr>
        <p:txBody>
          <a:bodyPr wrap="square">
            <a:spAutoFit/>
          </a:bodyPr>
          <a:lstStyle/>
          <a:p>
            <a:pPr algn="ctr"/>
            <a:r>
              <a:rPr lang="it-IT" sz="3200" dirty="0">
                <a:solidFill>
                  <a:schemeClr val="bg1"/>
                </a:solidFill>
              </a:rPr>
              <a:t>Continua</a:t>
            </a:r>
          </a:p>
        </p:txBody>
      </p:sp>
      <p:sp>
        <p:nvSpPr>
          <p:cNvPr id="7" name="Obdélník 6">
            <a:hlinkClick r:id="rId6" action="ppaction://hlinksldjump"/>
            <a:extLst>
              <a:ext uri="{FF2B5EF4-FFF2-40B4-BE49-F238E27FC236}">
                <a16:creationId xmlns:a16="http://schemas.microsoft.com/office/drawing/2014/main" id="{55D61130-8E61-4DEB-B75A-638D1892C5E4}"/>
              </a:ext>
            </a:extLst>
          </p:cNvPr>
          <p:cNvSpPr/>
          <p:nvPr/>
        </p:nvSpPr>
        <p:spPr>
          <a:xfrm>
            <a:off x="4223870" y="5341671"/>
            <a:ext cx="3208382"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22310705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11B95623-AD7A-4701-81E4-DC718D4796D0}"/>
              </a:ext>
            </a:extLst>
          </p:cNvPr>
          <p:cNvPicPr>
            <a:picLocks noChangeAspect="1"/>
          </p:cNvPicPr>
          <p:nvPr/>
        </p:nvPicPr>
        <p:blipFill rotWithShape="1">
          <a:blip r:embed="rId3">
            <a:extLst>
              <a:ext uri="{28A0092B-C50C-407E-A947-70E740481C1C}">
                <a14:useLocalDpi xmlns:a14="http://schemas.microsoft.com/office/drawing/2010/main" val="0"/>
              </a:ext>
            </a:extLst>
          </a:blip>
          <a:srcRect t="4996" r="8206" b="12390"/>
          <a:stretch/>
        </p:blipFill>
        <p:spPr>
          <a:xfrm>
            <a:off x="0" y="0"/>
            <a:ext cx="12192001" cy="6858000"/>
          </a:xfrm>
          <a:prstGeom prst="rect">
            <a:avLst/>
          </a:prstGeom>
        </p:spPr>
      </p:pic>
      <p:sp>
        <p:nvSpPr>
          <p:cNvPr id="2" name="Nadpis 1">
            <a:extLst>
              <a:ext uri="{FF2B5EF4-FFF2-40B4-BE49-F238E27FC236}">
                <a16:creationId xmlns:a16="http://schemas.microsoft.com/office/drawing/2014/main" id="{ED385078-12AE-4100-91B0-C70861AC300B}"/>
              </a:ext>
            </a:extLst>
          </p:cNvPr>
          <p:cNvSpPr>
            <a:spLocks noGrp="1"/>
          </p:cNvSpPr>
          <p:nvPr>
            <p:ph type="title"/>
          </p:nvPr>
        </p:nvSpPr>
        <p:spPr/>
        <p:txBody>
          <a:bodyPr/>
          <a:lstStyle/>
          <a:p>
            <a:r>
              <a:rPr lang="it-IT" b="1" dirty="0">
                <a:solidFill>
                  <a:schemeClr val="bg1"/>
                </a:solidFill>
                <a:effectLst>
                  <a:outerShdw blurRad="38100" dist="38100" dir="2700000" algn="tl">
                    <a:srgbClr val="000000">
                      <a:alpha val="43137"/>
                    </a:srgbClr>
                  </a:outerShdw>
                </a:effectLst>
                <a:latin typeface="+mn-lt"/>
                <a:ea typeface="+mn-ea"/>
                <a:cs typeface="+mn-cs"/>
              </a:rPr>
              <a:t>Conseguenze delle tue decisioni: liberare la creatura</a:t>
            </a:r>
          </a:p>
        </p:txBody>
      </p:sp>
      <p:sp>
        <p:nvSpPr>
          <p:cNvPr id="3" name="Zástupný symbol pro obsah 2">
            <a:extLst>
              <a:ext uri="{FF2B5EF4-FFF2-40B4-BE49-F238E27FC236}">
                <a16:creationId xmlns:a16="http://schemas.microsoft.com/office/drawing/2014/main" id="{41A5384B-E71E-47C9-A712-561853F994D6}"/>
              </a:ext>
            </a:extLst>
          </p:cNvPr>
          <p:cNvSpPr>
            <a:spLocks noGrp="1"/>
          </p:cNvSpPr>
          <p:nvPr>
            <p:ph idx="1"/>
          </p:nvPr>
        </p:nvSpPr>
        <p:spPr/>
        <p:txBody>
          <a:bodyPr/>
          <a:lstStyle/>
          <a:p>
            <a:pPr marL="0" indent="0">
              <a:buNone/>
            </a:pPr>
            <a:r>
              <a:rPr lang="it-IT" b="1" dirty="0">
                <a:solidFill>
                  <a:schemeClr val="bg1"/>
                </a:solidFill>
                <a:effectLst>
                  <a:outerShdw blurRad="38100" dist="38100" dir="2700000" algn="tl">
                    <a:srgbClr val="000000">
                      <a:alpha val="43137"/>
                    </a:srgbClr>
                  </a:outerShdw>
                </a:effectLst>
              </a:rPr>
              <a:t>Nel corso degli anni successivi, l'organismo si è diffuso in modo aggressivo su un certo numero di pianeti, dove sta sconvolgendo gravemente l'equilibrio degli ecosistemi più fragili. Rappresenta un grande rischio e una minaccia per molti mondi. La Terra non si è mai assunta la responsabilità delle tue decisioni.</a:t>
            </a:r>
          </a:p>
          <a:p>
            <a:pPr marL="0" indent="0">
              <a:buNone/>
            </a:pPr>
            <a:endParaRPr lang="cs-CZ" dirty="0"/>
          </a:p>
        </p:txBody>
      </p:sp>
      <p:pic>
        <p:nvPicPr>
          <p:cNvPr id="5" name="Picture 4" descr="C:\Users\houly\OneDrive\Aaprace\Eduludus\Vesmírné lodě II\Foto interiér\button_5448823.png">
            <a:hlinkClick r:id="rId4" action="ppaction://hlinksldjump" highlightClick="1"/>
            <a:extLst>
              <a:ext uri="{FF2B5EF4-FFF2-40B4-BE49-F238E27FC236}">
                <a16:creationId xmlns:a16="http://schemas.microsoft.com/office/drawing/2014/main" id="{9F839E1E-2FE6-40E5-9AA1-9135D0F134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8595" y="5316021"/>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4A046BF7-CF8B-4082-B722-3AB8610180C3}"/>
              </a:ext>
            </a:extLst>
          </p:cNvPr>
          <p:cNvSpPr/>
          <p:nvPr/>
        </p:nvSpPr>
        <p:spPr>
          <a:xfrm>
            <a:off x="4233304" y="5659798"/>
            <a:ext cx="2960914" cy="584775"/>
          </a:xfrm>
          <a:prstGeom prst="rect">
            <a:avLst/>
          </a:prstGeom>
        </p:spPr>
        <p:txBody>
          <a:bodyPr wrap="square">
            <a:spAutoFit/>
          </a:bodyPr>
          <a:lstStyle/>
          <a:p>
            <a:pPr algn="ctr"/>
            <a:r>
              <a:rPr lang="it-IT" sz="3200" dirty="0">
                <a:solidFill>
                  <a:schemeClr val="bg1"/>
                </a:solidFill>
              </a:rPr>
              <a:t>Continua</a:t>
            </a:r>
          </a:p>
        </p:txBody>
      </p:sp>
      <p:sp>
        <p:nvSpPr>
          <p:cNvPr id="7" name="Obdélník 6">
            <a:hlinkClick r:id="rId6" action="ppaction://hlinksldjump"/>
            <a:extLst>
              <a:ext uri="{FF2B5EF4-FFF2-40B4-BE49-F238E27FC236}">
                <a16:creationId xmlns:a16="http://schemas.microsoft.com/office/drawing/2014/main" id="{5D94B695-7072-44D5-8AA9-7AE3E880AE2A}"/>
              </a:ext>
            </a:extLst>
          </p:cNvPr>
          <p:cNvSpPr/>
          <p:nvPr/>
        </p:nvSpPr>
        <p:spPr>
          <a:xfrm>
            <a:off x="4223870" y="5341671"/>
            <a:ext cx="3208382"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3071440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yperskok">
            <a:hlinkClick r:id="" action="ppaction://media"/>
            <a:extLst>
              <a:ext uri="{FF2B5EF4-FFF2-40B4-BE49-F238E27FC236}">
                <a16:creationId xmlns:a16="http://schemas.microsoft.com/office/drawing/2014/main" id="{CC815107-AEE1-4EB6-A191-EA2545EB51E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650814"/>
      </p:ext>
    </p:extLst>
  </p:cSld>
  <p:clrMapOvr>
    <a:masterClrMapping/>
  </p:clrMapOvr>
  <mc:AlternateContent xmlns:mc="http://schemas.openxmlformats.org/markup-compatibility/2006" xmlns:p14="http://schemas.microsoft.com/office/powerpoint/2010/main">
    <mc:Choice Requires="p14">
      <p:transition spd="slow" p14:dur="4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ázek 16" descr="Obsah obrázku exteriér, světlo, hvězda, noc&#10;&#10;Popis vygenerován s velmi vysokou mírou spolehlivosti">
            <a:extLst>
              <a:ext uri="{FF2B5EF4-FFF2-40B4-BE49-F238E27FC236}">
                <a16:creationId xmlns:a16="http://schemas.microsoft.com/office/drawing/2014/main" id="{A8B8A88C-E434-4455-863C-F2D439C55F14}"/>
              </a:ext>
            </a:extLst>
          </p:cNvPr>
          <p:cNvPicPr>
            <a:picLocks noChangeAspect="1"/>
          </p:cNvPicPr>
          <p:nvPr/>
        </p:nvPicPr>
        <p:blipFill rotWithShape="1">
          <a:blip r:embed="rId3">
            <a:extLst>
              <a:ext uri="{28A0092B-C50C-407E-A947-70E740481C1C}">
                <a14:useLocalDpi xmlns:a14="http://schemas.microsoft.com/office/drawing/2010/main" val="0"/>
              </a:ext>
            </a:extLst>
          </a:blip>
          <a:srcRect l="10951" r="12207"/>
          <a:stretch/>
        </p:blipFill>
        <p:spPr>
          <a:xfrm>
            <a:off x="-3619501" y="-3981450"/>
            <a:ext cx="20535901" cy="16702906"/>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houly\OneDrive\Aaprace\Eduludus\Vesmírné lodě II\Foto interiér\button_5448823.png">
            <a:hlinkClick r:id="" action="ppaction://hlinkshowjump?jump=nextslide" highlightClick="1"/>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398" y="5576930"/>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1297107" y="5920707"/>
            <a:ext cx="2960914" cy="584775"/>
          </a:xfrm>
          <a:prstGeom prst="rect">
            <a:avLst/>
          </a:prstGeom>
        </p:spPr>
        <p:txBody>
          <a:bodyPr wrap="square">
            <a:spAutoFit/>
          </a:bodyPr>
          <a:lstStyle/>
          <a:p>
            <a:pPr algn="ctr"/>
            <a:r>
              <a:rPr lang="it-IT" sz="3200" dirty="0">
                <a:solidFill>
                  <a:schemeClr val="bg1"/>
                </a:solidFill>
              </a:rPr>
              <a:t>Prendi l'oggetto! </a:t>
            </a:r>
          </a:p>
        </p:txBody>
      </p:sp>
      <p:pic>
        <p:nvPicPr>
          <p:cNvPr id="8" name="Picture 4" descr="C:\Users\houly\OneDrive\Aaprace\Eduludus\Vesmírné lodě II\Foto interiér\button_5448823.png">
            <a:hlinkClick r:id="rId6" action="ppaction://hlinksldjump" highlightClick="1"/>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8013" y="5575429"/>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7922722" y="5741409"/>
            <a:ext cx="2960914" cy="1077218"/>
          </a:xfrm>
          <a:prstGeom prst="rect">
            <a:avLst/>
          </a:prstGeom>
        </p:spPr>
        <p:txBody>
          <a:bodyPr wrap="square">
            <a:spAutoFit/>
          </a:bodyPr>
          <a:lstStyle/>
          <a:p>
            <a:pPr algn="ctr"/>
            <a:r>
              <a:rPr lang="it-IT" sz="3200" dirty="0">
                <a:solidFill>
                  <a:schemeClr val="bg1"/>
                </a:solidFill>
              </a:rPr>
              <a:t>Distruggi l'oggetto</a:t>
            </a:r>
          </a:p>
        </p:txBody>
      </p:sp>
      <p:sp>
        <p:nvSpPr>
          <p:cNvPr id="10" name="Obdélník 9">
            <a:hlinkClick r:id="rId7" action="ppaction://hlinksldjump"/>
            <a:extLst>
              <a:ext uri="{FF2B5EF4-FFF2-40B4-BE49-F238E27FC236}">
                <a16:creationId xmlns:a16="http://schemas.microsoft.com/office/drawing/2014/main" id="{A6EDD2DF-5C38-4E75-8C77-0B28865E227B}"/>
              </a:ext>
            </a:extLst>
          </p:cNvPr>
          <p:cNvSpPr/>
          <p:nvPr/>
        </p:nvSpPr>
        <p:spPr>
          <a:xfrm>
            <a:off x="1175696" y="5624150"/>
            <a:ext cx="1601868"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2" name="Obdélník 11">
            <a:hlinkClick r:id="rId8" action="ppaction://hlinksldjump"/>
            <a:extLst>
              <a:ext uri="{FF2B5EF4-FFF2-40B4-BE49-F238E27FC236}">
                <a16:creationId xmlns:a16="http://schemas.microsoft.com/office/drawing/2014/main" id="{A70B8384-9A6C-457F-B811-6DB2C32BF6B7}"/>
              </a:ext>
            </a:extLst>
          </p:cNvPr>
          <p:cNvSpPr/>
          <p:nvPr/>
        </p:nvSpPr>
        <p:spPr>
          <a:xfrm>
            <a:off x="2777564" y="5639912"/>
            <a:ext cx="1601868"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3" name="Obdélník 12">
            <a:hlinkClick r:id="rId7" action="ppaction://hlinksldjump"/>
            <a:extLst>
              <a:ext uri="{FF2B5EF4-FFF2-40B4-BE49-F238E27FC236}">
                <a16:creationId xmlns:a16="http://schemas.microsoft.com/office/drawing/2014/main" id="{2C52455C-ABDD-4C06-A0B1-2B36C21C6484}"/>
              </a:ext>
            </a:extLst>
          </p:cNvPr>
          <p:cNvSpPr/>
          <p:nvPr/>
        </p:nvSpPr>
        <p:spPr>
          <a:xfrm>
            <a:off x="9394456" y="5639912"/>
            <a:ext cx="1601868"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4" name="Obdélník 13">
            <a:hlinkClick r:id="rId9" action="ppaction://hlinksldjump"/>
            <a:extLst>
              <a:ext uri="{FF2B5EF4-FFF2-40B4-BE49-F238E27FC236}">
                <a16:creationId xmlns:a16="http://schemas.microsoft.com/office/drawing/2014/main" id="{CC4CBC24-38BF-4395-B371-A468B2A69B95}"/>
              </a:ext>
            </a:extLst>
          </p:cNvPr>
          <p:cNvSpPr/>
          <p:nvPr/>
        </p:nvSpPr>
        <p:spPr>
          <a:xfrm>
            <a:off x="7792588" y="5612173"/>
            <a:ext cx="1601868"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1596261975"/>
      </p:ext>
    </p:extLst>
  </p:cSld>
  <p:clrMapOvr>
    <a:masterClrMapping/>
  </p:clrMapOvr>
  <mc:AlternateContent xmlns:mc="http://schemas.openxmlformats.org/markup-compatibility/2006" xmlns:p14="http://schemas.microsoft.com/office/powerpoint/2010/main">
    <mc:Choice Requires="p14">
      <p:transition spd="slow" p14:dur="13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43200000">
                                      <p:cBhvr>
                                        <p:cTn id="6" dur="500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epositphotos_217465410-destroy">
            <a:hlinkClick r:id="" action="ppaction://media"/>
            <a:extLst>
              <a:ext uri="{FF2B5EF4-FFF2-40B4-BE49-F238E27FC236}">
                <a16:creationId xmlns:a16="http://schemas.microsoft.com/office/drawing/2014/main" id="{C778D6F5-7109-4CF1-9734-ABCF679908F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4677" y="900591"/>
            <a:ext cx="11456323" cy="7725481"/>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houly\OneDrive\Aaprace\Eduludus\Vesmírné lodě II\Foto interiér\button_5448823.png">
            <a:hlinkClick r:id="rId7" action="ppaction://hlinksldjump" highlightClick="1"/>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70" y="5585804"/>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4528579" y="5929581"/>
            <a:ext cx="2960914" cy="584775"/>
          </a:xfrm>
          <a:prstGeom prst="rect">
            <a:avLst/>
          </a:prstGeom>
        </p:spPr>
        <p:txBody>
          <a:bodyPr wrap="square">
            <a:spAutoFit/>
          </a:bodyPr>
          <a:lstStyle/>
          <a:p>
            <a:pPr algn="ctr"/>
            <a:r>
              <a:rPr lang="it-IT" sz="3200" dirty="0">
                <a:solidFill>
                  <a:schemeClr val="bg1"/>
                </a:solidFill>
              </a:rPr>
              <a:t>Continua</a:t>
            </a:r>
          </a:p>
        </p:txBody>
      </p:sp>
      <p:sp>
        <p:nvSpPr>
          <p:cNvPr id="8" name="Obdélník 7">
            <a:hlinkClick r:id="rId9" action="ppaction://hlinksldjump"/>
            <a:extLst>
              <a:ext uri="{FF2B5EF4-FFF2-40B4-BE49-F238E27FC236}">
                <a16:creationId xmlns:a16="http://schemas.microsoft.com/office/drawing/2014/main" id="{A7B14459-4934-4213-B1C2-F3112E16E575}"/>
              </a:ext>
            </a:extLst>
          </p:cNvPr>
          <p:cNvSpPr/>
          <p:nvPr/>
        </p:nvSpPr>
        <p:spPr>
          <a:xfrm>
            <a:off x="4404845" y="5655152"/>
            <a:ext cx="3208382"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315898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epositphotos_217465410-získání zdroje">
            <a:hlinkClick r:id="" action="ppaction://media"/>
            <a:extLst>
              <a:ext uri="{FF2B5EF4-FFF2-40B4-BE49-F238E27FC236}">
                <a16:creationId xmlns:a16="http://schemas.microsoft.com/office/drawing/2014/main" id="{0C2EA986-9BD4-4F81-BA4E-B56492190C2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7639" y="878472"/>
            <a:ext cx="11742793" cy="7918660"/>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houly\OneDrive\Aaprace\Eduludus\Vesmírné lodě II\Foto interiér\button_5448823.png">
            <a:hlinkClick r:id="rId9" action="ppaction://hlinksldjump" highlightClick="1"/>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43870" y="5585804"/>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4528579" y="5929581"/>
            <a:ext cx="2960914" cy="584775"/>
          </a:xfrm>
          <a:prstGeom prst="rect">
            <a:avLst/>
          </a:prstGeom>
        </p:spPr>
        <p:txBody>
          <a:bodyPr wrap="square">
            <a:spAutoFit/>
          </a:bodyPr>
          <a:lstStyle/>
          <a:p>
            <a:pPr algn="ctr"/>
            <a:r>
              <a:rPr lang="it-IT" sz="3200" dirty="0">
                <a:solidFill>
                  <a:schemeClr val="bg1"/>
                </a:solidFill>
              </a:rPr>
              <a:t>Continua</a:t>
            </a:r>
          </a:p>
        </p:txBody>
      </p:sp>
      <p:sp>
        <p:nvSpPr>
          <p:cNvPr id="14" name="TextovéPole 13">
            <a:extLst>
              <a:ext uri="{FF2B5EF4-FFF2-40B4-BE49-F238E27FC236}">
                <a16:creationId xmlns:a16="http://schemas.microsoft.com/office/drawing/2014/main" id="{FC7BAE9D-F1D3-4F09-815C-11332E3E6595}"/>
              </a:ext>
            </a:extLst>
          </p:cNvPr>
          <p:cNvSpPr txBox="1"/>
          <p:nvPr/>
        </p:nvSpPr>
        <p:spPr>
          <a:xfrm>
            <a:off x="2228848" y="2370728"/>
            <a:ext cx="7886702" cy="646331"/>
          </a:xfrm>
          <a:prstGeom prst="rect">
            <a:avLst/>
          </a:prstGeom>
          <a:noFill/>
        </p:spPr>
        <p:txBody>
          <a:bodyPr wrap="square" rtlCol="0">
            <a:spAutoFit/>
          </a:bodyPr>
          <a:lstStyle/>
          <a:p>
            <a:pPr algn="ctr"/>
            <a:r>
              <a:rPr lang="it-IT" sz="3600" dirty="0">
                <a:solidFill>
                  <a:srgbClr val="CCE9AD"/>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OTTENUTA UN'IMPORTANTE RISORSA</a:t>
            </a:r>
          </a:p>
        </p:txBody>
      </p:sp>
      <p:sp>
        <p:nvSpPr>
          <p:cNvPr id="11" name="Obdélník 10">
            <a:hlinkClick r:id="rId11" action="ppaction://hlinksldjump"/>
            <a:extLst>
              <a:ext uri="{FF2B5EF4-FFF2-40B4-BE49-F238E27FC236}">
                <a16:creationId xmlns:a16="http://schemas.microsoft.com/office/drawing/2014/main" id="{D92D80A5-9FDD-42A2-865B-C83C05E20665}"/>
              </a:ext>
            </a:extLst>
          </p:cNvPr>
          <p:cNvSpPr/>
          <p:nvPr/>
        </p:nvSpPr>
        <p:spPr>
          <a:xfrm>
            <a:off x="4404844" y="5618508"/>
            <a:ext cx="3208382"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406228896"/>
      </p:ext>
    </p:extLst>
  </p:cSld>
  <p:clrMapOvr>
    <a:masterClrMapping/>
  </p:clrMapOvr>
  <mc:AlternateContent xmlns:mc="http://schemas.openxmlformats.org/markup-compatibility/2006" xmlns:p14="http://schemas.microsoft.com/office/powerpoint/2010/main">
    <mc:Choice Requires="p14">
      <p:transition spd="slow" p14:dur="1500">
        <p:fade/>
        <p:sndAc>
          <p:stSnd>
            <p:snd r:embed="rId5" name="laser.wav"/>
          </p:stSnd>
        </p:sndAc>
      </p:transition>
    </mc:Choice>
    <mc:Fallback xmlns="">
      <p:transition spd="slow">
        <p:fade/>
        <p:sndAc>
          <p:stSnd>
            <p:snd r:embed="rId12" name="las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77" fill="hold"/>
                                        <p:tgtEl>
                                          <p:spTgt spid="5"/>
                                        </p:tgtEl>
                                      </p:cBhvr>
                                    </p:cmd>
                                  </p:childTnLst>
                                </p:cTn>
                              </p:par>
                              <p:par>
                                <p:cTn id="7" presetID="1" presetClass="entr" presetSubtype="0" fill="hold" grpId="0" nodeType="withEffect">
                                  <p:stCondLst>
                                    <p:cond delay="5000"/>
                                  </p:stCondLst>
                                  <p:iterate type="lt">
                                    <p:tmAbs val="100"/>
                                  </p:iterate>
                                  <p:childTnLst>
                                    <p:set>
                                      <p:cBhvr>
                                        <p:cTn id="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6" name="254519__kwahmah-02__data-transmission.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yperskok">
            <a:hlinkClick r:id="" action="ppaction://media"/>
            <a:extLst>
              <a:ext uri="{FF2B5EF4-FFF2-40B4-BE49-F238E27FC236}">
                <a16:creationId xmlns:a16="http://schemas.microsoft.com/office/drawing/2014/main" id="{CC815107-AEE1-4EB6-A191-EA2545EB51E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870714"/>
      </p:ext>
    </p:extLst>
  </p:cSld>
  <p:clrMapOvr>
    <a:masterClrMapping/>
  </p:clrMapOvr>
  <mc:AlternateContent xmlns:mc="http://schemas.openxmlformats.org/markup-compatibility/2006" xmlns:p14="http://schemas.microsoft.com/office/powerpoint/2010/main">
    <mc:Choice Requires="p14">
      <p:transition spd="slow" p14:dur="4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naraz_do_asteroidu">
            <a:hlinkClick r:id="" action="ppaction://media"/>
            <a:extLst>
              <a:ext uri="{FF2B5EF4-FFF2-40B4-BE49-F238E27FC236}">
                <a16:creationId xmlns:a16="http://schemas.microsoft.com/office/drawing/2014/main" id="{0C94FAE9-80D5-4301-B370-A736E2E69C7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houly\OneDrive\Aaprace\Eduludus\Vesmírné lodě II\Foto interiér\button_5448823.png">
            <a:hlinkClick r:id="rId8" action="ppaction://hlinksldjump" highlightClick="1"/>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43870" y="5585804"/>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4528579" y="5929581"/>
            <a:ext cx="2960914" cy="584775"/>
          </a:xfrm>
          <a:prstGeom prst="rect">
            <a:avLst/>
          </a:prstGeom>
        </p:spPr>
        <p:txBody>
          <a:bodyPr wrap="square">
            <a:spAutoFit/>
          </a:bodyPr>
          <a:lstStyle/>
          <a:p>
            <a:pPr algn="ctr"/>
            <a:r>
              <a:rPr lang="it-IT" sz="3200" dirty="0">
                <a:solidFill>
                  <a:schemeClr val="bg1"/>
                </a:solidFill>
              </a:rPr>
              <a:t>Continua</a:t>
            </a:r>
          </a:p>
        </p:txBody>
      </p:sp>
      <p:sp>
        <p:nvSpPr>
          <p:cNvPr id="11" name="TextovéPole 10">
            <a:extLst>
              <a:ext uri="{FF2B5EF4-FFF2-40B4-BE49-F238E27FC236}">
                <a16:creationId xmlns:a16="http://schemas.microsoft.com/office/drawing/2014/main" id="{7B1D7961-09CB-47E6-A434-4F43C6EF1B12}"/>
              </a:ext>
            </a:extLst>
          </p:cNvPr>
          <p:cNvSpPr txBox="1"/>
          <p:nvPr/>
        </p:nvSpPr>
        <p:spPr>
          <a:xfrm>
            <a:off x="2228848" y="2370728"/>
            <a:ext cx="7886702" cy="646331"/>
          </a:xfrm>
          <a:prstGeom prst="rect">
            <a:avLst/>
          </a:prstGeom>
          <a:noFill/>
        </p:spPr>
        <p:txBody>
          <a:bodyPr wrap="square" rtlCol="0">
            <a:spAutoFit/>
          </a:bodyPr>
          <a:lstStyle/>
          <a:p>
            <a:pPr algn="ctr"/>
            <a:r>
              <a:rPr lang="it-IT" sz="3600" dirty="0">
                <a:solidFill>
                  <a:srgbClr val="CCE9AD"/>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NAVE DANNEGGIATA</a:t>
            </a:r>
          </a:p>
        </p:txBody>
      </p:sp>
      <p:sp>
        <p:nvSpPr>
          <p:cNvPr id="12" name="Obdélník 11">
            <a:hlinkClick r:id="rId10" action="ppaction://hlinksldjump"/>
            <a:extLst>
              <a:ext uri="{FF2B5EF4-FFF2-40B4-BE49-F238E27FC236}">
                <a16:creationId xmlns:a16="http://schemas.microsoft.com/office/drawing/2014/main" id="{C698BC40-2FC7-4AD1-A162-5440EFF454A1}"/>
              </a:ext>
            </a:extLst>
          </p:cNvPr>
          <p:cNvSpPr/>
          <p:nvPr/>
        </p:nvSpPr>
        <p:spPr>
          <a:xfrm>
            <a:off x="4404845" y="5624672"/>
            <a:ext cx="3208382"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245953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04" fill="hold"/>
                                        <p:tgtEl>
                                          <p:spTgt spid="6"/>
                                        </p:tgtEl>
                                      </p:cBhvr>
                                    </p:cmd>
                                  </p:childTnLst>
                                </p:cTn>
                              </p:par>
                              <p:par>
                                <p:cTn id="7" presetID="1" presetClass="entr" presetSubtype="0" fill="hold" grpId="0" nodeType="withEffect">
                                  <p:stCondLst>
                                    <p:cond delay="15000"/>
                                  </p:stCondLst>
                                  <p:iterate type="lt">
                                    <p:tmAbs val="100"/>
                                  </p:iterate>
                                  <p:childTnLst>
                                    <p:set>
                                      <p:cBhvr>
                                        <p:cTn id="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5" name="254519__kwahmah-02__data-transmission.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C6FB1C4A-52F5-48D1-9340-B2C75AD20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6121" y="-2029870"/>
            <a:ext cx="19406849" cy="10917739"/>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houly\OneDrive\Aaprace\Eduludus\Vesmírné lodě II\Foto interiér\button_5448823.png">
            <a:hlinkClick r:id="rId5" action="ppaction://hlinksldjump" highlightClick="1"/>
            <a:extLst>
              <a:ext uri="{FF2B5EF4-FFF2-40B4-BE49-F238E27FC236}">
                <a16:creationId xmlns:a16="http://schemas.microsoft.com/office/drawing/2014/main" id="{EEDDF173-0307-45A5-A311-F7C922CA32D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10170" y="5564979"/>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a:extLst>
              <a:ext uri="{FF2B5EF4-FFF2-40B4-BE49-F238E27FC236}">
                <a16:creationId xmlns:a16="http://schemas.microsoft.com/office/drawing/2014/main" id="{653380C4-373E-418A-924C-2E535E97C9E3}"/>
              </a:ext>
            </a:extLst>
          </p:cNvPr>
          <p:cNvSpPr/>
          <p:nvPr/>
        </p:nvSpPr>
        <p:spPr>
          <a:xfrm>
            <a:off x="1594879" y="5921217"/>
            <a:ext cx="2960914" cy="584775"/>
          </a:xfrm>
          <a:prstGeom prst="rect">
            <a:avLst/>
          </a:prstGeom>
        </p:spPr>
        <p:txBody>
          <a:bodyPr wrap="square">
            <a:spAutoFit/>
          </a:bodyPr>
          <a:lstStyle/>
          <a:p>
            <a:pPr algn="ctr"/>
            <a:r>
              <a:rPr lang="it-IT" sz="3200" dirty="0">
                <a:solidFill>
                  <a:schemeClr val="bg1"/>
                </a:solidFill>
              </a:rPr>
              <a:t>Contatto</a:t>
            </a:r>
          </a:p>
        </p:txBody>
      </p:sp>
      <p:sp>
        <p:nvSpPr>
          <p:cNvPr id="10" name="Obdélník 9">
            <a:hlinkClick r:id="rId7" action="ppaction://hlinksldjump"/>
            <a:extLst>
              <a:ext uri="{FF2B5EF4-FFF2-40B4-BE49-F238E27FC236}">
                <a16:creationId xmlns:a16="http://schemas.microsoft.com/office/drawing/2014/main" id="{E923C822-3E3C-4C62-8833-B888378B763A}"/>
              </a:ext>
            </a:extLst>
          </p:cNvPr>
          <p:cNvSpPr/>
          <p:nvPr/>
        </p:nvSpPr>
        <p:spPr>
          <a:xfrm>
            <a:off x="1471145" y="5597161"/>
            <a:ext cx="3208382"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278209912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59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houly\OneDrive\Aaprace\Eduludus\Vesmírné lodě II\Foto interiér\abstract-tech-sci-fi-hologram-frame-template-design-background_115579-563.jpg"/>
          <p:cNvPicPr>
            <a:picLocks noChangeAspect="1" noChangeArrowheads="1"/>
          </p:cNvPicPr>
          <p:nvPr/>
        </p:nvPicPr>
        <p:blipFill rotWithShape="1">
          <a:blip r:embed="rId2">
            <a:extLst>
              <a:ext uri="{28A0092B-C50C-407E-A947-70E740481C1C}">
                <a14:useLocalDpi xmlns:a14="http://schemas.microsoft.com/office/drawing/2010/main" val="0"/>
              </a:ext>
            </a:extLst>
          </a:blip>
          <a:srcRect l="10149" t="11493" r="10690" b="11335"/>
          <a:stretch/>
        </p:blipFill>
        <p:spPr bwMode="auto">
          <a:xfrm>
            <a:off x="0" y="0"/>
            <a:ext cx="1219431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a:extLst>
              <a:ext uri="{FF2B5EF4-FFF2-40B4-BE49-F238E27FC236}">
                <a16:creationId xmlns:a16="http://schemas.microsoft.com/office/drawing/2014/main" id="{F5E91EDD-E6BA-469B-8D5D-18A098738B25}"/>
              </a:ext>
            </a:extLst>
          </p:cNvPr>
          <p:cNvSpPr>
            <a:spLocks noGrp="1"/>
          </p:cNvSpPr>
          <p:nvPr>
            <p:ph idx="1"/>
          </p:nvPr>
        </p:nvSpPr>
        <p:spPr>
          <a:xfrm>
            <a:off x="2423604" y="857251"/>
            <a:ext cx="8815897" cy="1379920"/>
          </a:xfrm>
        </p:spPr>
        <p:txBody>
          <a:bodyPr>
            <a:noAutofit/>
          </a:bodyPr>
          <a:lstStyle/>
          <a:p>
            <a:pPr marL="0" indent="0">
              <a:buNone/>
            </a:pPr>
            <a:r>
              <a:rPr lang="it-IT" sz="1600" b="1" dirty="0">
                <a:solidFill>
                  <a:schemeClr val="bg1"/>
                </a:solidFill>
              </a:rPr>
              <a:t>Un rappresentante del continente Dexteram sul pianeta Bellum Nebula:</a:t>
            </a:r>
          </a:p>
          <a:p>
            <a:pPr marL="0" indent="0">
              <a:spcBef>
                <a:spcPts val="500"/>
              </a:spcBef>
              <a:buNone/>
            </a:pPr>
            <a:r>
              <a:rPr lang="it-IT" sz="1600" dirty="0">
                <a:solidFill>
                  <a:schemeClr val="bg1"/>
                </a:solidFill>
              </a:rPr>
              <a:t>Il nostro pianeta è in guerra. Il reattore di materia oscura pubblico che forniva energia al nostro pianeta, attualmente danneggiato, si trova nella terra di nessuno, in mano alle forze del continente Sinistram. Se non lo riavremo indietro, perderemo tutto. C'è una spia separatista negli ambienti più in vista della politica terrestre. Forniteci della materia oscura e vi diremo chi è. Siamo controllati da un'intelligenza artificiale incapace di mentire!</a:t>
            </a:r>
          </a:p>
        </p:txBody>
      </p:sp>
      <p:sp>
        <p:nvSpPr>
          <p:cNvPr id="5" name="Obdélník 4"/>
          <p:cNvSpPr/>
          <p:nvPr/>
        </p:nvSpPr>
        <p:spPr>
          <a:xfrm>
            <a:off x="914400" y="3806293"/>
            <a:ext cx="10431262" cy="478272"/>
          </a:xfrm>
          <a:prstGeom prst="rect">
            <a:avLst/>
          </a:prstGeom>
        </p:spPr>
        <p:txBody>
          <a:bodyPr wrap="square">
            <a:spAutoFit/>
          </a:bodyPr>
          <a:lstStyle/>
          <a:p>
            <a:pPr algn="ctr">
              <a:lnSpc>
                <a:spcPct val="110000"/>
              </a:lnSpc>
            </a:pPr>
            <a:r>
              <a:rPr lang="it-IT" sz="2400" b="1" dirty="0">
                <a:solidFill>
                  <a:schemeClr val="accent4"/>
                </a:solidFill>
              </a:rPr>
              <a:t>Hai tempo per una sola risposta/richiesta al pianeta Bellum Nebula.</a:t>
            </a:r>
          </a:p>
        </p:txBody>
      </p:sp>
      <p:pic>
        <p:nvPicPr>
          <p:cNvPr id="3076" name="Picture 4" descr="C:\Users\houly\OneDrive\Aaprace\Eduludus\Vesmírné lodě II\Foto interiér\button_5448823.png">
            <a:hlinkClick r:id="" action="ppaction://hlinkshowjump?jump=nextslide" highlightClick="1"/>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5649" y="4422355"/>
            <a:ext cx="3330333" cy="16949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houly\OneDrive\Aaprace\Eduludus\Vesmírné lodě II\Foto interiér\button_5448823.png">
            <a:hlinkClick r:id="rId4" action="ppaction://hlinksldjump" highlightClick="1"/>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0358" y="4421080"/>
            <a:ext cx="3309506" cy="16843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houly\OneDrive\Aaprace\Eduludus\Vesmírné lodě II\Foto interiér\button_5448823.png">
            <a:hlinkClick r:id="rId4" action="ppaction://hlinksldjump" highlightClick="1"/>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2403" y="4421080"/>
            <a:ext cx="3309504" cy="1684341"/>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1159824" y="4722570"/>
            <a:ext cx="2960914" cy="923330"/>
          </a:xfrm>
          <a:prstGeom prst="rect">
            <a:avLst/>
          </a:prstGeom>
        </p:spPr>
        <p:txBody>
          <a:bodyPr wrap="square">
            <a:spAutoFit/>
          </a:bodyPr>
          <a:lstStyle/>
          <a:p>
            <a:pPr algn="ctr"/>
            <a:r>
              <a:rPr lang="it-IT" dirty="0">
                <a:solidFill>
                  <a:schemeClr val="bg1"/>
                </a:solidFill>
              </a:rPr>
              <a:t>Dai un po' di materia oscura al rappresentante di Dexteram e ottieni informazioni sulla spia.</a:t>
            </a:r>
          </a:p>
        </p:txBody>
      </p:sp>
      <p:sp>
        <p:nvSpPr>
          <p:cNvPr id="13" name="Obdélník 12"/>
          <p:cNvSpPr/>
          <p:nvPr/>
        </p:nvSpPr>
        <p:spPr>
          <a:xfrm>
            <a:off x="4640451" y="4722570"/>
            <a:ext cx="2960914" cy="1138773"/>
          </a:xfrm>
          <a:prstGeom prst="rect">
            <a:avLst/>
          </a:prstGeom>
        </p:spPr>
        <p:txBody>
          <a:bodyPr wrap="square">
            <a:spAutoFit/>
          </a:bodyPr>
          <a:lstStyle/>
          <a:p>
            <a:pPr algn="ctr"/>
            <a:r>
              <a:rPr lang="it-IT" sz="1700" dirty="0">
                <a:solidFill>
                  <a:schemeClr val="bg1"/>
                </a:solidFill>
              </a:rPr>
              <a:t>Dai un po' di materia oscura al rappresentante di Sinistram e ottieni informazioni sulla base separatista.</a:t>
            </a:r>
          </a:p>
        </p:txBody>
      </p:sp>
      <p:sp>
        <p:nvSpPr>
          <p:cNvPr id="14" name="Obdélník 13"/>
          <p:cNvSpPr/>
          <p:nvPr/>
        </p:nvSpPr>
        <p:spPr>
          <a:xfrm>
            <a:off x="8128573" y="4683903"/>
            <a:ext cx="2960914" cy="923330"/>
          </a:xfrm>
          <a:prstGeom prst="rect">
            <a:avLst/>
          </a:prstGeom>
        </p:spPr>
        <p:txBody>
          <a:bodyPr wrap="square">
            <a:spAutoFit/>
          </a:bodyPr>
          <a:lstStyle/>
          <a:p>
            <a:pPr algn="ctr"/>
            <a:r>
              <a:rPr lang="it-IT" dirty="0">
                <a:solidFill>
                  <a:schemeClr val="bg1"/>
                </a:solidFill>
              </a:rPr>
              <a:t>Minaccia di attaccare entrambi i continenti (senza aver ottenuto l'approvazione dalla Terra).</a:t>
            </a:r>
          </a:p>
        </p:txBody>
      </p:sp>
      <p:sp>
        <p:nvSpPr>
          <p:cNvPr id="12" name="Zástupný symbol pro obsah 2">
            <a:extLst>
              <a:ext uri="{FF2B5EF4-FFF2-40B4-BE49-F238E27FC236}">
                <a16:creationId xmlns:a16="http://schemas.microsoft.com/office/drawing/2014/main" id="{F5E91EDD-E6BA-469B-8D5D-18A098738B25}"/>
              </a:ext>
            </a:extLst>
          </p:cNvPr>
          <p:cNvSpPr txBox="1">
            <a:spLocks/>
          </p:cNvSpPr>
          <p:nvPr/>
        </p:nvSpPr>
        <p:spPr>
          <a:xfrm>
            <a:off x="2425081" y="2378290"/>
            <a:ext cx="8815897" cy="13799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600" b="1" dirty="0">
                <a:solidFill>
                  <a:schemeClr val="bg1"/>
                </a:solidFill>
              </a:rPr>
              <a:t>Una rappresentante del continente Sinistram sul pianeta Bellum Nebula:</a:t>
            </a:r>
          </a:p>
          <a:p>
            <a:pPr marL="0" indent="0">
              <a:buNone/>
            </a:pPr>
            <a:r>
              <a:rPr lang="it-IT" sz="1600" dirty="0">
                <a:solidFill>
                  <a:schemeClr val="bg1"/>
                </a:solidFill>
              </a:rPr>
              <a:t>Dexteram sta mentendo! Storicamente, il reattore è sempre stato nel nostro territorio e non ne impediremmo mai l'accesso. È stato danneggiato da Dexteram! Dateci la materia oscura e ci occuperemo noi di loro. Inoltre, vi daremo la posizione della base separatista con cui stanno lavorando i Dexteram! Siamo controllati da un'intelligenza artificiale incapace di mentire!</a:t>
            </a:r>
          </a:p>
        </p:txBody>
      </p:sp>
      <p:sp>
        <p:nvSpPr>
          <p:cNvPr id="16" name="Zástupný symbol pro obsah 2">
            <a:extLst>
              <a:ext uri="{FF2B5EF4-FFF2-40B4-BE49-F238E27FC236}">
                <a16:creationId xmlns:a16="http://schemas.microsoft.com/office/drawing/2014/main" id="{C4023825-4793-448F-8EF9-0A7FCAA9CA7C}"/>
              </a:ext>
            </a:extLst>
          </p:cNvPr>
          <p:cNvSpPr txBox="1">
            <a:spLocks/>
          </p:cNvSpPr>
          <p:nvPr/>
        </p:nvSpPr>
        <p:spPr>
          <a:xfrm>
            <a:off x="978723" y="2127559"/>
            <a:ext cx="10295915" cy="4273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1600" dirty="0">
                <a:solidFill>
                  <a:schemeClr val="bg1"/>
                </a:solidFill>
              </a:rPr>
              <a:t>-------------------------------------------------------------------------------------------------------------------------------------------------------------------</a:t>
            </a:r>
          </a:p>
        </p:txBody>
      </p:sp>
      <p:pic>
        <p:nvPicPr>
          <p:cNvPr id="4" name="Obrázek 3">
            <a:extLst>
              <a:ext uri="{FF2B5EF4-FFF2-40B4-BE49-F238E27FC236}">
                <a16:creationId xmlns:a16="http://schemas.microsoft.com/office/drawing/2014/main" id="{A8E2ED15-703E-4E33-97E2-80D3D50907FE}"/>
              </a:ext>
            </a:extLst>
          </p:cNvPr>
          <p:cNvPicPr>
            <a:picLocks noChangeAspect="1"/>
          </p:cNvPicPr>
          <p:nvPr/>
        </p:nvPicPr>
        <p:blipFill rotWithShape="1">
          <a:blip r:embed="rId6">
            <a:extLst>
              <a:ext uri="{28A0092B-C50C-407E-A947-70E740481C1C}">
                <a14:useLocalDpi xmlns:a14="http://schemas.microsoft.com/office/drawing/2010/main" val="0"/>
              </a:ext>
            </a:extLst>
          </a:blip>
          <a:srcRect b="22689"/>
          <a:stretch/>
        </p:blipFill>
        <p:spPr>
          <a:xfrm>
            <a:off x="1159824" y="876178"/>
            <a:ext cx="1043439" cy="12100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Obrázek 16">
            <a:extLst>
              <a:ext uri="{FF2B5EF4-FFF2-40B4-BE49-F238E27FC236}">
                <a16:creationId xmlns:a16="http://schemas.microsoft.com/office/drawing/2014/main" id="{4E172995-8097-4D65-8AF0-CE6BF10289C2}"/>
              </a:ext>
            </a:extLst>
          </p:cNvPr>
          <p:cNvPicPr>
            <a:picLocks noChangeAspect="1"/>
          </p:cNvPicPr>
          <p:nvPr/>
        </p:nvPicPr>
        <p:blipFill rotWithShape="1">
          <a:blip r:embed="rId7">
            <a:extLst>
              <a:ext uri="{28A0092B-C50C-407E-A947-70E740481C1C}">
                <a14:useLocalDpi xmlns:a14="http://schemas.microsoft.com/office/drawing/2010/main" val="0"/>
              </a:ext>
            </a:extLst>
          </a:blip>
          <a:srcRect b="19889"/>
          <a:stretch/>
        </p:blipFill>
        <p:spPr>
          <a:xfrm>
            <a:off x="1159823" y="2463316"/>
            <a:ext cx="1043439" cy="1218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Obdélník 17">
            <a:hlinkClick r:id="rId8" action="ppaction://hlinksldjump"/>
            <a:extLst>
              <a:ext uri="{FF2B5EF4-FFF2-40B4-BE49-F238E27FC236}">
                <a16:creationId xmlns:a16="http://schemas.microsoft.com/office/drawing/2014/main" id="{A99E25C7-A15E-4B90-AB7B-4B6769FEEC87}"/>
              </a:ext>
            </a:extLst>
          </p:cNvPr>
          <p:cNvSpPr/>
          <p:nvPr/>
        </p:nvSpPr>
        <p:spPr>
          <a:xfrm>
            <a:off x="1036090" y="4555149"/>
            <a:ext cx="3208382" cy="1535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0" name="Obdélník 19">
            <a:hlinkClick r:id="rId9" action="ppaction://hlinksldjump"/>
            <a:extLst>
              <a:ext uri="{FF2B5EF4-FFF2-40B4-BE49-F238E27FC236}">
                <a16:creationId xmlns:a16="http://schemas.microsoft.com/office/drawing/2014/main" id="{C8F46684-9E3F-4D96-9158-53F3666EFCEF}"/>
              </a:ext>
            </a:extLst>
          </p:cNvPr>
          <p:cNvSpPr/>
          <p:nvPr/>
        </p:nvSpPr>
        <p:spPr>
          <a:xfrm>
            <a:off x="7974666" y="4465579"/>
            <a:ext cx="3208382" cy="1535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1" name="Obdélník 18">
            <a:hlinkClick r:id="rId4" action="ppaction://hlinksldjump"/>
            <a:extLst>
              <a:ext uri="{FF2B5EF4-FFF2-40B4-BE49-F238E27FC236}">
                <a16:creationId xmlns:a16="http://schemas.microsoft.com/office/drawing/2014/main" id="{1B7D077B-BF64-48AF-B466-CA7DF3D127A4}"/>
              </a:ext>
            </a:extLst>
          </p:cNvPr>
          <p:cNvSpPr/>
          <p:nvPr/>
        </p:nvSpPr>
        <p:spPr>
          <a:xfrm>
            <a:off x="4525840" y="4484906"/>
            <a:ext cx="3208382" cy="1535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196940879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ouly\OneDrive\Aaprace\Eduludus\Vesmírné lodě II\Foto interiér\abstract-tech-sci-fi-hologram-frame-template-design-background_115579-563.jpg"/>
          <p:cNvPicPr>
            <a:picLocks noChangeAspect="1" noChangeArrowheads="1"/>
          </p:cNvPicPr>
          <p:nvPr/>
        </p:nvPicPr>
        <p:blipFill rotWithShape="1">
          <a:blip r:embed="rId3">
            <a:extLst>
              <a:ext uri="{28A0092B-C50C-407E-A947-70E740481C1C}">
                <a14:useLocalDpi xmlns:a14="http://schemas.microsoft.com/office/drawing/2010/main" val="0"/>
              </a:ext>
            </a:extLst>
          </a:blip>
          <a:srcRect l="10149" t="9889" r="10690" b="11335"/>
          <a:stretch/>
        </p:blipFill>
        <p:spPr bwMode="auto">
          <a:xfrm>
            <a:off x="0" y="0"/>
            <a:ext cx="1219431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houly\OneDrive\Aaprace\Eduludus\Vesmírné lodě II\Foto interiér\button_5448823.png">
            <a:hlinkClick r:id="rId4" action="ppaction://hlinksldjump" highlightClick="1"/>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9024" y="4813446"/>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8363733" y="5157223"/>
            <a:ext cx="2960914" cy="584775"/>
          </a:xfrm>
          <a:prstGeom prst="rect">
            <a:avLst/>
          </a:prstGeom>
        </p:spPr>
        <p:txBody>
          <a:bodyPr wrap="square">
            <a:spAutoFit/>
          </a:bodyPr>
          <a:lstStyle/>
          <a:p>
            <a:pPr algn="ctr"/>
            <a:r>
              <a:rPr lang="it-IT" sz="3200" dirty="0">
                <a:solidFill>
                  <a:schemeClr val="bg1"/>
                </a:solidFill>
              </a:rPr>
              <a:t>Continua</a:t>
            </a:r>
          </a:p>
        </p:txBody>
      </p:sp>
      <p:pic>
        <p:nvPicPr>
          <p:cNvPr id="7" name="Obrázek 6">
            <a:extLst>
              <a:ext uri="{FF2B5EF4-FFF2-40B4-BE49-F238E27FC236}">
                <a16:creationId xmlns:a16="http://schemas.microsoft.com/office/drawing/2014/main" id="{C9AEE177-08E9-4357-A2F8-48DFA89AF107}"/>
              </a:ext>
            </a:extLst>
          </p:cNvPr>
          <p:cNvPicPr>
            <a:picLocks noChangeAspect="1"/>
          </p:cNvPicPr>
          <p:nvPr/>
        </p:nvPicPr>
        <p:blipFill rotWithShape="1">
          <a:blip r:embed="rId6">
            <a:extLst>
              <a:ext uri="{28A0092B-C50C-407E-A947-70E740481C1C}">
                <a14:useLocalDpi xmlns:a14="http://schemas.microsoft.com/office/drawing/2010/main" val="0"/>
              </a:ext>
            </a:extLst>
          </a:blip>
          <a:srcRect b="22689"/>
          <a:stretch/>
        </p:blipFill>
        <p:spPr>
          <a:xfrm>
            <a:off x="1193196" y="1223678"/>
            <a:ext cx="1043439" cy="12100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Zástupný symbol pro obsah 2">
            <a:extLst>
              <a:ext uri="{FF2B5EF4-FFF2-40B4-BE49-F238E27FC236}">
                <a16:creationId xmlns:a16="http://schemas.microsoft.com/office/drawing/2014/main" id="{86AC12F9-2555-4902-971E-A2013D483AFC}"/>
              </a:ext>
            </a:extLst>
          </p:cNvPr>
          <p:cNvSpPr txBox="1">
            <a:spLocks/>
          </p:cNvSpPr>
          <p:nvPr/>
        </p:nvSpPr>
        <p:spPr>
          <a:xfrm>
            <a:off x="2614825" y="1155137"/>
            <a:ext cx="8383979" cy="39303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2400" b="1" dirty="0">
                <a:solidFill>
                  <a:schemeClr val="bg1"/>
                </a:solidFill>
              </a:rPr>
              <a:t>Dexteram:</a:t>
            </a:r>
          </a:p>
          <a:p>
            <a:pPr marL="0" indent="0">
              <a:lnSpc>
                <a:spcPct val="110000"/>
              </a:lnSpc>
              <a:buFont typeface="Arial" panose="020B0604020202020204" pitchFamily="34" charset="0"/>
              <a:buNone/>
            </a:pPr>
            <a:r>
              <a:rPr lang="it-IT" sz="2400" dirty="0">
                <a:solidFill>
                  <a:schemeClr val="bg1"/>
                </a:solidFill>
              </a:rPr>
              <a:t>Hai preso la decisione giusta! In base a informazioni certe, la base separatista si trova vicino al sistema planetario Inexpectat. Sono sicuro che lì ne sappiano di più. Sappiamo anche che il rappresentante della Terra sul pianeta Ronus, che è anche il traditore, conosce l'esatta posizione di quella base. Se andrete a Ronus, conoscerete la posizione esatta!</a:t>
            </a:r>
          </a:p>
        </p:txBody>
      </p:sp>
      <p:sp>
        <p:nvSpPr>
          <p:cNvPr id="12" name="Obdélník 11">
            <a:hlinkClick r:id="rId7" action="ppaction://hlinksldjump"/>
            <a:extLst>
              <a:ext uri="{FF2B5EF4-FFF2-40B4-BE49-F238E27FC236}">
                <a16:creationId xmlns:a16="http://schemas.microsoft.com/office/drawing/2014/main" id="{AB86B495-7B41-48AB-8AC5-41D1FC8571AB}"/>
              </a:ext>
            </a:extLst>
          </p:cNvPr>
          <p:cNvSpPr/>
          <p:nvPr/>
        </p:nvSpPr>
        <p:spPr>
          <a:xfrm>
            <a:off x="8239999" y="4882987"/>
            <a:ext cx="3208382" cy="1191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355478000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2B5CA8E2-3D7C-4EAA-9C53-624F59E77E6B}"/>
              </a:ext>
            </a:extLst>
          </p:cNvPr>
          <p:cNvPicPr>
            <a:picLocks noChangeAspect="1"/>
          </p:cNvPicPr>
          <p:nvPr/>
        </p:nvPicPr>
        <p:blipFill rotWithShape="1">
          <a:blip r:embed="rId3">
            <a:extLst>
              <a:ext uri="{28A0092B-C50C-407E-A947-70E740481C1C}">
                <a14:useLocalDpi xmlns:a14="http://schemas.microsoft.com/office/drawing/2010/main" val="0"/>
              </a:ext>
            </a:extLst>
          </a:blip>
          <a:srcRect t="4996" r="8206" b="12390"/>
          <a:stretch/>
        </p:blipFill>
        <p:spPr>
          <a:xfrm>
            <a:off x="0" y="0"/>
            <a:ext cx="12192001" cy="6858000"/>
          </a:xfrm>
          <a:prstGeom prst="rect">
            <a:avLst/>
          </a:prstGeom>
        </p:spPr>
      </p:pic>
      <p:sp>
        <p:nvSpPr>
          <p:cNvPr id="2" name="Nadpis 1">
            <a:extLst>
              <a:ext uri="{FF2B5EF4-FFF2-40B4-BE49-F238E27FC236}">
                <a16:creationId xmlns:a16="http://schemas.microsoft.com/office/drawing/2014/main" id="{FA6F4A22-C701-48D8-B367-E58090DBEA90}"/>
              </a:ext>
            </a:extLst>
          </p:cNvPr>
          <p:cNvSpPr>
            <a:spLocks noGrp="1"/>
          </p:cNvSpPr>
          <p:nvPr>
            <p:ph type="title"/>
          </p:nvPr>
        </p:nvSpPr>
        <p:spPr/>
        <p:txBody>
          <a:bodyPr>
            <a:normAutofit/>
          </a:bodyPr>
          <a:lstStyle/>
          <a:p>
            <a:r>
              <a:rPr lang="it-IT" b="1" dirty="0">
                <a:solidFill>
                  <a:schemeClr val="bg1"/>
                </a:solidFill>
                <a:effectLst>
                  <a:outerShdw blurRad="38100" dist="38100" dir="2700000" algn="tl">
                    <a:srgbClr val="000000">
                      <a:alpha val="43137"/>
                    </a:srgbClr>
                  </a:outerShdw>
                </a:effectLst>
                <a:latin typeface="+mn-lt"/>
                <a:ea typeface="+mn-ea"/>
                <a:cs typeface="+mn-cs"/>
              </a:rPr>
              <a:t>Conseguenze della tua decisione: dare materia oscura a Dexteram</a:t>
            </a:r>
          </a:p>
        </p:txBody>
      </p:sp>
      <p:sp>
        <p:nvSpPr>
          <p:cNvPr id="3" name="Zástupný symbol pro obsah 2">
            <a:extLst>
              <a:ext uri="{FF2B5EF4-FFF2-40B4-BE49-F238E27FC236}">
                <a16:creationId xmlns:a16="http://schemas.microsoft.com/office/drawing/2014/main" id="{1C4C7684-EEBB-480B-A36C-AE0841B35317}"/>
              </a:ext>
            </a:extLst>
          </p:cNvPr>
          <p:cNvSpPr>
            <a:spLocks noGrp="1"/>
          </p:cNvSpPr>
          <p:nvPr>
            <p:ph idx="1"/>
          </p:nvPr>
        </p:nvSpPr>
        <p:spPr/>
        <p:txBody>
          <a:bodyPr/>
          <a:lstStyle/>
          <a:p>
            <a:pPr marL="0" indent="0">
              <a:buNone/>
            </a:pPr>
            <a:r>
              <a:rPr lang="it-IT" b="1" dirty="0">
                <a:solidFill>
                  <a:schemeClr val="bg1"/>
                </a:solidFill>
                <a:effectLst>
                  <a:outerShdw blurRad="38100" dist="38100" dir="2700000" algn="tl">
                    <a:srgbClr val="000000">
                      <a:alpha val="43137"/>
                    </a:srgbClr>
                  </a:outerShdw>
                </a:effectLst>
              </a:rPr>
              <a:t>Nel corso della lunga e devastante guerra, il continente Dexteram distrusse totalmente il continente Sinistram. Impossibile determinare quale delle due fazioni fosse nel giusto. In realtà, la materia oscura è stata la causa scatenante del devastante conflitto.</a:t>
            </a:r>
          </a:p>
        </p:txBody>
      </p:sp>
      <p:pic>
        <p:nvPicPr>
          <p:cNvPr id="5" name="Picture 4" descr="C:\Users\houly\OneDrive\Aaprace\Eduludus\Vesmírné lodě II\Foto interiér\button_5448823.png">
            <a:hlinkClick r:id="rId4" action="ppaction://hlinksldjump" highlightClick="1"/>
            <a:extLst>
              <a:ext uri="{FF2B5EF4-FFF2-40B4-BE49-F238E27FC236}">
                <a16:creationId xmlns:a16="http://schemas.microsoft.com/office/drawing/2014/main" id="{7F9F5150-1CAD-4869-9E4A-9647B68038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0833" y="5430788"/>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DB48C720-F4CF-4484-94DD-B0153493238D}"/>
              </a:ext>
            </a:extLst>
          </p:cNvPr>
          <p:cNvSpPr/>
          <p:nvPr/>
        </p:nvSpPr>
        <p:spPr>
          <a:xfrm>
            <a:off x="4615542" y="5774565"/>
            <a:ext cx="2960914" cy="584775"/>
          </a:xfrm>
          <a:prstGeom prst="rect">
            <a:avLst/>
          </a:prstGeom>
        </p:spPr>
        <p:txBody>
          <a:bodyPr wrap="square">
            <a:spAutoFit/>
          </a:bodyPr>
          <a:lstStyle/>
          <a:p>
            <a:pPr algn="ctr"/>
            <a:r>
              <a:rPr lang="it-IT" sz="3200" dirty="0">
                <a:solidFill>
                  <a:schemeClr val="bg1"/>
                </a:solidFill>
              </a:rPr>
              <a:t>Continua</a:t>
            </a:r>
          </a:p>
        </p:txBody>
      </p:sp>
      <p:sp>
        <p:nvSpPr>
          <p:cNvPr id="7" name="Obdélník 6">
            <a:hlinkClick r:id="rId4" action="ppaction://hlinksldjump"/>
            <a:extLst>
              <a:ext uri="{FF2B5EF4-FFF2-40B4-BE49-F238E27FC236}">
                <a16:creationId xmlns:a16="http://schemas.microsoft.com/office/drawing/2014/main" id="{FB725ECB-D723-485B-B164-6241B49A1A8B}"/>
              </a:ext>
            </a:extLst>
          </p:cNvPr>
          <p:cNvSpPr/>
          <p:nvPr/>
        </p:nvSpPr>
        <p:spPr>
          <a:xfrm>
            <a:off x="4491808" y="5471383"/>
            <a:ext cx="3208382" cy="1191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29921569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ouly\OneDrive\Aaprace\Eduludus\Vesmírné lodě II\Foto interiér\abstract-tech-sci-fi-hologram-frame-template-design-background_115579-563.jpg"/>
          <p:cNvPicPr>
            <a:picLocks noChangeAspect="1" noChangeArrowheads="1"/>
          </p:cNvPicPr>
          <p:nvPr/>
        </p:nvPicPr>
        <p:blipFill rotWithShape="1">
          <a:blip r:embed="rId3">
            <a:extLst>
              <a:ext uri="{28A0092B-C50C-407E-A947-70E740481C1C}">
                <a14:useLocalDpi xmlns:a14="http://schemas.microsoft.com/office/drawing/2010/main" val="0"/>
              </a:ext>
            </a:extLst>
          </a:blip>
          <a:srcRect l="10149" t="9889" r="10690" b="11335"/>
          <a:stretch/>
        </p:blipFill>
        <p:spPr bwMode="auto">
          <a:xfrm>
            <a:off x="0" y="0"/>
            <a:ext cx="1219431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a:extLst>
              <a:ext uri="{FF2B5EF4-FFF2-40B4-BE49-F238E27FC236}">
                <a16:creationId xmlns:a16="http://schemas.microsoft.com/office/drawing/2014/main" id="{C4023825-4793-448F-8EF9-0A7FCAA9CA7C}"/>
              </a:ext>
            </a:extLst>
          </p:cNvPr>
          <p:cNvSpPr>
            <a:spLocks noGrp="1"/>
          </p:cNvSpPr>
          <p:nvPr>
            <p:ph idx="1"/>
          </p:nvPr>
        </p:nvSpPr>
        <p:spPr>
          <a:xfrm>
            <a:off x="2636322" y="1067744"/>
            <a:ext cx="8383979" cy="3930384"/>
          </a:xfrm>
        </p:spPr>
        <p:txBody>
          <a:bodyPr>
            <a:normAutofit/>
          </a:bodyPr>
          <a:lstStyle/>
          <a:p>
            <a:pPr marL="0" indent="0">
              <a:lnSpc>
                <a:spcPct val="110000"/>
              </a:lnSpc>
              <a:buNone/>
            </a:pPr>
            <a:r>
              <a:rPr lang="it-IT" sz="2400" b="1" dirty="0">
                <a:solidFill>
                  <a:schemeClr val="bg1"/>
                </a:solidFill>
              </a:rPr>
              <a:t>Sinistram: </a:t>
            </a:r>
          </a:p>
          <a:p>
            <a:pPr marL="0" indent="0">
              <a:lnSpc>
                <a:spcPct val="110000"/>
              </a:lnSpc>
              <a:buNone/>
            </a:pPr>
            <a:r>
              <a:rPr lang="it-IT" sz="2400" dirty="0">
                <a:solidFill>
                  <a:schemeClr val="bg1"/>
                </a:solidFill>
              </a:rPr>
              <a:t>Hai preso la decisione giusta! In base a informazioni certe, la base separatista si trova vicino al sistema planetario Inexpectat. Sono sicuro che lì ne sappiano di più.</a:t>
            </a:r>
          </a:p>
        </p:txBody>
      </p:sp>
      <p:pic>
        <p:nvPicPr>
          <p:cNvPr id="9" name="Picture 4" descr="C:\Users\houly\OneDrive\Aaprace\Eduludus\Vesmírné lodě II\Foto interiér\button_5448823.png">
            <a:hlinkClick r:id="rId4" action="ppaction://hlinksldjump" highlightClick="1"/>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90617" y="5570657"/>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10" name="Obdélník 9"/>
          <p:cNvSpPr/>
          <p:nvPr/>
        </p:nvSpPr>
        <p:spPr>
          <a:xfrm>
            <a:off x="9075326" y="5914434"/>
            <a:ext cx="2960914" cy="584775"/>
          </a:xfrm>
          <a:prstGeom prst="rect">
            <a:avLst/>
          </a:prstGeom>
        </p:spPr>
        <p:txBody>
          <a:bodyPr wrap="square">
            <a:spAutoFit/>
          </a:bodyPr>
          <a:lstStyle/>
          <a:p>
            <a:pPr algn="ctr"/>
            <a:r>
              <a:rPr lang="it-IT" sz="3200" dirty="0">
                <a:solidFill>
                  <a:schemeClr val="bg1"/>
                </a:solidFill>
              </a:rPr>
              <a:t>Continua</a:t>
            </a:r>
          </a:p>
        </p:txBody>
      </p:sp>
      <p:pic>
        <p:nvPicPr>
          <p:cNvPr id="8" name="Obrázek 7">
            <a:extLst>
              <a:ext uri="{FF2B5EF4-FFF2-40B4-BE49-F238E27FC236}">
                <a16:creationId xmlns:a16="http://schemas.microsoft.com/office/drawing/2014/main" id="{D9B58B3B-2B94-4E6F-B804-52BD0A753168}"/>
              </a:ext>
            </a:extLst>
          </p:cNvPr>
          <p:cNvPicPr>
            <a:picLocks noChangeAspect="1"/>
          </p:cNvPicPr>
          <p:nvPr/>
        </p:nvPicPr>
        <p:blipFill rotWithShape="1">
          <a:blip r:embed="rId6">
            <a:extLst>
              <a:ext uri="{28A0092B-C50C-407E-A947-70E740481C1C}">
                <a14:useLocalDpi xmlns:a14="http://schemas.microsoft.com/office/drawing/2010/main" val="0"/>
              </a:ext>
            </a:extLst>
          </a:blip>
          <a:srcRect b="19889"/>
          <a:stretch/>
        </p:blipFill>
        <p:spPr>
          <a:xfrm>
            <a:off x="1226568" y="1197145"/>
            <a:ext cx="1043439" cy="1218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Obdélník 11">
            <a:hlinkClick r:id="rId7" action="ppaction://hlinksldjump"/>
            <a:extLst>
              <a:ext uri="{FF2B5EF4-FFF2-40B4-BE49-F238E27FC236}">
                <a16:creationId xmlns:a16="http://schemas.microsoft.com/office/drawing/2014/main" id="{A378F102-78A4-4236-AAF4-2CEAD0A0C93E}"/>
              </a:ext>
            </a:extLst>
          </p:cNvPr>
          <p:cNvSpPr/>
          <p:nvPr/>
        </p:nvSpPr>
        <p:spPr>
          <a:xfrm>
            <a:off x="8983618" y="5666863"/>
            <a:ext cx="3208382" cy="1191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80865717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9B467762-D48F-4DEA-9246-8BA660ACBF75}"/>
              </a:ext>
            </a:extLst>
          </p:cNvPr>
          <p:cNvPicPr>
            <a:picLocks noChangeAspect="1"/>
          </p:cNvPicPr>
          <p:nvPr/>
        </p:nvPicPr>
        <p:blipFill rotWithShape="1">
          <a:blip r:embed="rId3">
            <a:extLst>
              <a:ext uri="{28A0092B-C50C-407E-A947-70E740481C1C}">
                <a14:useLocalDpi xmlns:a14="http://schemas.microsoft.com/office/drawing/2010/main" val="0"/>
              </a:ext>
            </a:extLst>
          </a:blip>
          <a:srcRect t="4996" r="8206" b="12390"/>
          <a:stretch/>
        </p:blipFill>
        <p:spPr>
          <a:xfrm>
            <a:off x="0" y="0"/>
            <a:ext cx="12192001" cy="6858000"/>
          </a:xfrm>
          <a:prstGeom prst="rect">
            <a:avLst/>
          </a:prstGeom>
        </p:spPr>
      </p:pic>
      <p:sp>
        <p:nvSpPr>
          <p:cNvPr id="2" name="Nadpis 1">
            <a:extLst>
              <a:ext uri="{FF2B5EF4-FFF2-40B4-BE49-F238E27FC236}">
                <a16:creationId xmlns:a16="http://schemas.microsoft.com/office/drawing/2014/main" id="{FA6F4A22-C701-48D8-B367-E58090DBEA90}"/>
              </a:ext>
            </a:extLst>
          </p:cNvPr>
          <p:cNvSpPr>
            <a:spLocks noGrp="1"/>
          </p:cNvSpPr>
          <p:nvPr>
            <p:ph type="title"/>
          </p:nvPr>
        </p:nvSpPr>
        <p:spPr/>
        <p:txBody>
          <a:bodyPr>
            <a:normAutofit/>
          </a:bodyPr>
          <a:lstStyle/>
          <a:p>
            <a:pPr>
              <a:spcBef>
                <a:spcPts val="1000"/>
              </a:spcBef>
            </a:pPr>
            <a:r>
              <a:rPr lang="it-IT" b="1" dirty="0">
                <a:solidFill>
                  <a:schemeClr val="bg1"/>
                </a:solidFill>
                <a:effectLst>
                  <a:outerShdw blurRad="38100" dist="38100" dir="2700000" algn="tl">
                    <a:srgbClr val="000000">
                      <a:alpha val="43137"/>
                    </a:srgbClr>
                  </a:outerShdw>
                </a:effectLst>
                <a:latin typeface="+mn-lt"/>
                <a:ea typeface="+mn-ea"/>
                <a:cs typeface="+mn-cs"/>
              </a:rPr>
              <a:t>Conseguenze della tua decisione: dare materia oscura a Sinistram</a:t>
            </a:r>
          </a:p>
        </p:txBody>
      </p:sp>
      <p:sp>
        <p:nvSpPr>
          <p:cNvPr id="3" name="Zástupný symbol pro obsah 2">
            <a:extLst>
              <a:ext uri="{FF2B5EF4-FFF2-40B4-BE49-F238E27FC236}">
                <a16:creationId xmlns:a16="http://schemas.microsoft.com/office/drawing/2014/main" id="{1C4C7684-EEBB-480B-A36C-AE0841B35317}"/>
              </a:ext>
            </a:extLst>
          </p:cNvPr>
          <p:cNvSpPr>
            <a:spLocks noGrp="1"/>
          </p:cNvSpPr>
          <p:nvPr>
            <p:ph idx="1"/>
          </p:nvPr>
        </p:nvSpPr>
        <p:spPr/>
        <p:txBody>
          <a:bodyPr/>
          <a:lstStyle/>
          <a:p>
            <a:pPr marL="0" indent="0">
              <a:buNone/>
            </a:pPr>
            <a:r>
              <a:rPr lang="it-IT" dirty="0">
                <a:solidFill>
                  <a:schemeClr val="bg1">
                    <a:lumMod val="95000"/>
                  </a:schemeClr>
                </a:solidFill>
              </a:rPr>
              <a:t>Nel corso della lunga e devastante guerra, il continente Sinistram distrusse totalmente il continente Dexteram. Impossibile determinare quale delle due fazioni fosse nel giusto. In realtà, la materia oscura è stata la causa scatenante del devastante conflitto.</a:t>
            </a:r>
          </a:p>
        </p:txBody>
      </p:sp>
      <p:pic>
        <p:nvPicPr>
          <p:cNvPr id="5" name="Picture 4" descr="C:\Users\houly\OneDrive\Aaprace\Eduludus\Vesmírné lodě II\Foto interiér\button_5448823.png">
            <a:hlinkClick r:id="rId4" action="ppaction://hlinksldjump" highlightClick="1"/>
            <a:extLst>
              <a:ext uri="{FF2B5EF4-FFF2-40B4-BE49-F238E27FC236}">
                <a16:creationId xmlns:a16="http://schemas.microsoft.com/office/drawing/2014/main" id="{852F2F32-B64D-49FC-820D-AF5AB588DDA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0833" y="5446832"/>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84D68382-15D7-4C55-9301-9A5FACC26E3F}"/>
              </a:ext>
            </a:extLst>
          </p:cNvPr>
          <p:cNvSpPr/>
          <p:nvPr/>
        </p:nvSpPr>
        <p:spPr>
          <a:xfrm>
            <a:off x="4615542" y="5790609"/>
            <a:ext cx="2960914" cy="584775"/>
          </a:xfrm>
          <a:prstGeom prst="rect">
            <a:avLst/>
          </a:prstGeom>
        </p:spPr>
        <p:txBody>
          <a:bodyPr wrap="square">
            <a:spAutoFit/>
          </a:bodyPr>
          <a:lstStyle/>
          <a:p>
            <a:pPr algn="ctr"/>
            <a:r>
              <a:rPr lang="it-IT" sz="3200" dirty="0">
                <a:solidFill>
                  <a:schemeClr val="bg1"/>
                </a:solidFill>
              </a:rPr>
              <a:t>Continua</a:t>
            </a:r>
          </a:p>
        </p:txBody>
      </p:sp>
      <p:sp>
        <p:nvSpPr>
          <p:cNvPr id="7" name="Obdélník 6">
            <a:hlinkClick r:id="rId6" action="ppaction://hlinksldjump"/>
            <a:extLst>
              <a:ext uri="{FF2B5EF4-FFF2-40B4-BE49-F238E27FC236}">
                <a16:creationId xmlns:a16="http://schemas.microsoft.com/office/drawing/2014/main" id="{847F7DF5-E039-4A2E-9D6C-FB01F56F7F85}"/>
              </a:ext>
            </a:extLst>
          </p:cNvPr>
          <p:cNvSpPr/>
          <p:nvPr/>
        </p:nvSpPr>
        <p:spPr>
          <a:xfrm>
            <a:off x="4491808" y="5508251"/>
            <a:ext cx="3208382" cy="1191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31562672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ouly\OneDrive\Aaprace\Eduludus\Vesmírné lodě II\Foto interiér\abstract-tech-sci-fi-hologram-frame-template-design-background_115579-563.jpg"/>
          <p:cNvPicPr>
            <a:picLocks noChangeAspect="1" noChangeArrowheads="1"/>
          </p:cNvPicPr>
          <p:nvPr/>
        </p:nvPicPr>
        <p:blipFill rotWithShape="1">
          <a:blip r:embed="rId3">
            <a:extLst>
              <a:ext uri="{28A0092B-C50C-407E-A947-70E740481C1C}">
                <a14:useLocalDpi xmlns:a14="http://schemas.microsoft.com/office/drawing/2010/main" val="0"/>
              </a:ext>
            </a:extLst>
          </a:blip>
          <a:srcRect l="10149" t="9889" r="10690" b="11335"/>
          <a:stretch/>
        </p:blipFill>
        <p:spPr bwMode="auto">
          <a:xfrm>
            <a:off x="0" y="0"/>
            <a:ext cx="1219431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a:extLst>
              <a:ext uri="{FF2B5EF4-FFF2-40B4-BE49-F238E27FC236}">
                <a16:creationId xmlns:a16="http://schemas.microsoft.com/office/drawing/2014/main" id="{C4023825-4793-448F-8EF9-0A7FCAA9CA7C}"/>
              </a:ext>
            </a:extLst>
          </p:cNvPr>
          <p:cNvSpPr>
            <a:spLocks noGrp="1"/>
          </p:cNvSpPr>
          <p:nvPr>
            <p:ph idx="1"/>
          </p:nvPr>
        </p:nvSpPr>
        <p:spPr>
          <a:xfrm>
            <a:off x="2636322" y="1067744"/>
            <a:ext cx="8383979" cy="2361255"/>
          </a:xfrm>
        </p:spPr>
        <p:txBody>
          <a:bodyPr>
            <a:normAutofit/>
          </a:bodyPr>
          <a:lstStyle/>
          <a:p>
            <a:pPr marL="0" indent="0">
              <a:buNone/>
            </a:pPr>
            <a:r>
              <a:rPr lang="it-IT" sz="2400" b="1" dirty="0">
                <a:solidFill>
                  <a:schemeClr val="bg1"/>
                </a:solidFill>
              </a:rPr>
              <a:t>Dexteram: </a:t>
            </a:r>
          </a:p>
          <a:p>
            <a:pPr marL="0" indent="0">
              <a:buNone/>
            </a:pPr>
            <a:r>
              <a:rPr lang="it-IT" sz="2400" dirty="0">
                <a:solidFill>
                  <a:schemeClr val="bg1"/>
                </a:solidFill>
              </a:rPr>
              <a:t>Naturalmente, riconosciamo al Terra come pianeta dominante. Isaac, il rappresentante della Terra sul pianeta Ronus, conosce la posizione esatta della base!</a:t>
            </a:r>
          </a:p>
        </p:txBody>
      </p:sp>
      <p:sp>
        <p:nvSpPr>
          <p:cNvPr id="7" name="Obdélník 6"/>
          <p:cNvSpPr/>
          <p:nvPr/>
        </p:nvSpPr>
        <p:spPr>
          <a:xfrm>
            <a:off x="2667991" y="3977970"/>
            <a:ext cx="7746670" cy="1328569"/>
          </a:xfrm>
          <a:prstGeom prst="rect">
            <a:avLst/>
          </a:prstGeom>
        </p:spPr>
        <p:txBody>
          <a:bodyPr wrap="square">
            <a:spAutoFit/>
          </a:bodyPr>
          <a:lstStyle/>
          <a:p>
            <a:r>
              <a:rPr lang="it-IT" sz="2400" b="1" dirty="0">
                <a:solidFill>
                  <a:schemeClr val="bg1"/>
                </a:solidFill>
              </a:rPr>
              <a:t>Sinistram: </a:t>
            </a:r>
          </a:p>
          <a:p>
            <a:pPr>
              <a:spcBef>
                <a:spcPts val="1000"/>
              </a:spcBef>
            </a:pPr>
            <a:r>
              <a:rPr lang="it-IT" sz="2400" dirty="0">
                <a:solidFill>
                  <a:schemeClr val="bg1"/>
                </a:solidFill>
              </a:rPr>
              <a:t>Ci adeguiamo, non attaccate. La base si trova nel sistema stellare Inexpectat, ma non abbiamo altre informazioni.</a:t>
            </a:r>
          </a:p>
        </p:txBody>
      </p:sp>
      <p:sp>
        <p:nvSpPr>
          <p:cNvPr id="8" name="Zástupný symbol pro obsah 2">
            <a:extLst>
              <a:ext uri="{FF2B5EF4-FFF2-40B4-BE49-F238E27FC236}">
                <a16:creationId xmlns:a16="http://schemas.microsoft.com/office/drawing/2014/main" id="{C4023825-4793-448F-8EF9-0A7FCAA9CA7C}"/>
              </a:ext>
            </a:extLst>
          </p:cNvPr>
          <p:cNvSpPr txBox="1">
            <a:spLocks/>
          </p:cNvSpPr>
          <p:nvPr/>
        </p:nvSpPr>
        <p:spPr>
          <a:xfrm>
            <a:off x="1003629" y="3393374"/>
            <a:ext cx="10295915" cy="4273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2400" dirty="0">
                <a:solidFill>
                  <a:schemeClr val="bg1"/>
                </a:solidFill>
              </a:rPr>
              <a:t>-----------------------------------------------------------------------------------------------------------</a:t>
            </a:r>
          </a:p>
        </p:txBody>
      </p:sp>
      <p:pic>
        <p:nvPicPr>
          <p:cNvPr id="9" name="Picture 4" descr="C:\Users\houly\OneDrive\Aaprace\Eduludus\Vesmírné lodě II\Foto interiér\button_5448823.png">
            <a:hlinkClick r:id="" action="ppaction://hlinkshowjump?jump=nextslide" highlightClick="1"/>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90617" y="5574264"/>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11" name="Obdélník 10"/>
          <p:cNvSpPr/>
          <p:nvPr/>
        </p:nvSpPr>
        <p:spPr>
          <a:xfrm>
            <a:off x="9075326" y="5918041"/>
            <a:ext cx="2960914" cy="584775"/>
          </a:xfrm>
          <a:prstGeom prst="rect">
            <a:avLst/>
          </a:prstGeom>
        </p:spPr>
        <p:txBody>
          <a:bodyPr wrap="square">
            <a:spAutoFit/>
          </a:bodyPr>
          <a:lstStyle/>
          <a:p>
            <a:pPr algn="ctr"/>
            <a:r>
              <a:rPr lang="it-IT" sz="3200" dirty="0">
                <a:solidFill>
                  <a:schemeClr val="bg1"/>
                </a:solidFill>
              </a:rPr>
              <a:t>Continua</a:t>
            </a:r>
          </a:p>
        </p:txBody>
      </p:sp>
      <p:pic>
        <p:nvPicPr>
          <p:cNvPr id="12" name="Obrázek 11">
            <a:extLst>
              <a:ext uri="{FF2B5EF4-FFF2-40B4-BE49-F238E27FC236}">
                <a16:creationId xmlns:a16="http://schemas.microsoft.com/office/drawing/2014/main" id="{057100A1-EFB2-44A6-91DA-7180BE2F5582}"/>
              </a:ext>
            </a:extLst>
          </p:cNvPr>
          <p:cNvPicPr>
            <a:picLocks noChangeAspect="1"/>
          </p:cNvPicPr>
          <p:nvPr/>
        </p:nvPicPr>
        <p:blipFill rotWithShape="1">
          <a:blip r:embed="rId5">
            <a:extLst>
              <a:ext uri="{28A0092B-C50C-407E-A947-70E740481C1C}">
                <a14:useLocalDpi xmlns:a14="http://schemas.microsoft.com/office/drawing/2010/main" val="0"/>
              </a:ext>
            </a:extLst>
          </a:blip>
          <a:srcRect b="22689"/>
          <a:stretch/>
        </p:blipFill>
        <p:spPr>
          <a:xfrm>
            <a:off x="1219894" y="1174516"/>
            <a:ext cx="1043439" cy="12100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Obrázek 4">
            <a:extLst>
              <a:ext uri="{FF2B5EF4-FFF2-40B4-BE49-F238E27FC236}">
                <a16:creationId xmlns:a16="http://schemas.microsoft.com/office/drawing/2014/main" id="{5C54B009-658C-4755-A56D-41305F3B2D6B}"/>
              </a:ext>
            </a:extLst>
          </p:cNvPr>
          <p:cNvPicPr>
            <a:picLocks noChangeAspect="1"/>
          </p:cNvPicPr>
          <p:nvPr/>
        </p:nvPicPr>
        <p:blipFill rotWithShape="1">
          <a:blip r:embed="rId6">
            <a:extLst>
              <a:ext uri="{28A0092B-C50C-407E-A947-70E740481C1C}">
                <a14:useLocalDpi xmlns:a14="http://schemas.microsoft.com/office/drawing/2010/main" val="0"/>
              </a:ext>
            </a:extLst>
          </a:blip>
          <a:srcRect b="19889"/>
          <a:stretch/>
        </p:blipFill>
        <p:spPr>
          <a:xfrm>
            <a:off x="1219894" y="3993741"/>
            <a:ext cx="1043439" cy="1218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Obdélník 15">
            <a:hlinkClick r:id="rId7" action="ppaction://hlinksldjump"/>
            <a:extLst>
              <a:ext uri="{FF2B5EF4-FFF2-40B4-BE49-F238E27FC236}">
                <a16:creationId xmlns:a16="http://schemas.microsoft.com/office/drawing/2014/main" id="{C5B27523-E5BC-4C92-A3C9-7227D7DD05C4}"/>
              </a:ext>
            </a:extLst>
          </p:cNvPr>
          <p:cNvSpPr/>
          <p:nvPr/>
        </p:nvSpPr>
        <p:spPr>
          <a:xfrm>
            <a:off x="8951592" y="5635683"/>
            <a:ext cx="3208382" cy="1191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309636543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7364BC0F-DB5F-45EA-8516-ED3E6663C41B}"/>
              </a:ext>
            </a:extLst>
          </p:cNvPr>
          <p:cNvPicPr>
            <a:picLocks noChangeAspect="1"/>
          </p:cNvPicPr>
          <p:nvPr/>
        </p:nvPicPr>
        <p:blipFill rotWithShape="1">
          <a:blip r:embed="rId3">
            <a:extLst>
              <a:ext uri="{28A0092B-C50C-407E-A947-70E740481C1C}">
                <a14:useLocalDpi xmlns:a14="http://schemas.microsoft.com/office/drawing/2010/main" val="0"/>
              </a:ext>
            </a:extLst>
          </a:blip>
          <a:srcRect t="4996" r="8206" b="12390"/>
          <a:stretch/>
        </p:blipFill>
        <p:spPr>
          <a:xfrm>
            <a:off x="0" y="0"/>
            <a:ext cx="12192001" cy="6858000"/>
          </a:xfrm>
          <a:prstGeom prst="rect">
            <a:avLst/>
          </a:prstGeom>
        </p:spPr>
      </p:pic>
      <p:sp>
        <p:nvSpPr>
          <p:cNvPr id="2" name="Nadpis 1">
            <a:extLst>
              <a:ext uri="{FF2B5EF4-FFF2-40B4-BE49-F238E27FC236}">
                <a16:creationId xmlns:a16="http://schemas.microsoft.com/office/drawing/2014/main" id="{82F65C03-9D1D-47E1-8E19-4A62ACDD6911}"/>
              </a:ext>
            </a:extLst>
          </p:cNvPr>
          <p:cNvSpPr>
            <a:spLocks noGrp="1"/>
          </p:cNvSpPr>
          <p:nvPr>
            <p:ph type="title"/>
          </p:nvPr>
        </p:nvSpPr>
        <p:spPr/>
        <p:txBody>
          <a:bodyPr>
            <a:normAutofit/>
          </a:bodyPr>
          <a:lstStyle/>
          <a:p>
            <a:pPr>
              <a:spcBef>
                <a:spcPts val="1000"/>
              </a:spcBef>
            </a:pPr>
            <a:r>
              <a:rPr lang="it-IT" dirty="0">
                <a:solidFill>
                  <a:schemeClr val="bg1">
                    <a:lumMod val="95000"/>
                  </a:schemeClr>
                </a:solidFill>
                <a:latin typeface="+mn-lt"/>
                <a:ea typeface="+mn-ea"/>
                <a:cs typeface="+mn-cs"/>
              </a:rPr>
              <a:t>Conseguenze della tua decisione: minacciare di attaccare entrambi i continenti</a:t>
            </a:r>
          </a:p>
        </p:txBody>
      </p:sp>
      <p:sp>
        <p:nvSpPr>
          <p:cNvPr id="3" name="Zástupný symbol pro obsah 2">
            <a:extLst>
              <a:ext uri="{FF2B5EF4-FFF2-40B4-BE49-F238E27FC236}">
                <a16:creationId xmlns:a16="http://schemas.microsoft.com/office/drawing/2014/main" id="{4A677370-F724-40AC-B847-9ED01D001F7C}"/>
              </a:ext>
            </a:extLst>
          </p:cNvPr>
          <p:cNvSpPr>
            <a:spLocks noGrp="1"/>
          </p:cNvSpPr>
          <p:nvPr>
            <p:ph idx="1"/>
          </p:nvPr>
        </p:nvSpPr>
        <p:spPr/>
        <p:txBody>
          <a:bodyPr/>
          <a:lstStyle/>
          <a:p>
            <a:pPr marL="0" indent="0">
              <a:buNone/>
            </a:pPr>
            <a:r>
              <a:rPr lang="it-IT" dirty="0">
                <a:solidFill>
                  <a:schemeClr val="bg1">
                    <a:lumMod val="95000"/>
                  </a:schemeClr>
                </a:solidFill>
                <a:effectLst>
                  <a:outerShdw blurRad="38100" dist="38100" dir="2700000" algn="tl">
                    <a:srgbClr val="000000">
                      <a:alpha val="43137"/>
                    </a:srgbClr>
                  </a:outerShdw>
                </a:effectLst>
              </a:rPr>
              <a:t>Avete usato con saggezza la vostra superiorità e, mediante un'esplicita minaccia, avete evitato il rischio di guerra. Senza scorte di materia oscura, i due continenti non avevano le risorse per distruggersi a vicenda. Poco a poco, hanno dovuto trovare un modo per lavorare insieme. Grazie alla tua decisione, è ripresa anche la fornitura di asteroidi al pianeta Ronus.</a:t>
            </a:r>
          </a:p>
        </p:txBody>
      </p:sp>
      <p:pic>
        <p:nvPicPr>
          <p:cNvPr id="5" name="Picture 4" descr="C:\Users\houly\OneDrive\Aaprace\Eduludus\Vesmírné lodě II\Foto interiér\button_5448823.png">
            <a:hlinkClick r:id="" action="ppaction://hlinkshowjump?jump=nextslide" highlightClick="1"/>
            <a:extLst>
              <a:ext uri="{FF2B5EF4-FFF2-40B4-BE49-F238E27FC236}">
                <a16:creationId xmlns:a16="http://schemas.microsoft.com/office/drawing/2014/main" id="{512786B5-CD3B-4BE4-907B-5E4287DBFD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0833" y="5450439"/>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58F3D93F-B924-42A4-8D82-4B3D5EB87B99}"/>
              </a:ext>
            </a:extLst>
          </p:cNvPr>
          <p:cNvSpPr/>
          <p:nvPr/>
        </p:nvSpPr>
        <p:spPr>
          <a:xfrm>
            <a:off x="4615542" y="5794216"/>
            <a:ext cx="2960914" cy="584775"/>
          </a:xfrm>
          <a:prstGeom prst="rect">
            <a:avLst/>
          </a:prstGeom>
        </p:spPr>
        <p:txBody>
          <a:bodyPr wrap="square">
            <a:spAutoFit/>
          </a:bodyPr>
          <a:lstStyle/>
          <a:p>
            <a:pPr algn="ctr"/>
            <a:r>
              <a:rPr lang="it-IT" sz="3200" dirty="0">
                <a:solidFill>
                  <a:schemeClr val="bg1"/>
                </a:solidFill>
              </a:rPr>
              <a:t>Continua</a:t>
            </a:r>
          </a:p>
        </p:txBody>
      </p:sp>
      <p:sp>
        <p:nvSpPr>
          <p:cNvPr id="7" name="Obdélník 6">
            <a:hlinkClick r:id="rId5" action="ppaction://hlinksldjump"/>
            <a:extLst>
              <a:ext uri="{FF2B5EF4-FFF2-40B4-BE49-F238E27FC236}">
                <a16:creationId xmlns:a16="http://schemas.microsoft.com/office/drawing/2014/main" id="{AEE1BB99-B660-4ED0-80D1-C6D2E6A89919}"/>
              </a:ext>
            </a:extLst>
          </p:cNvPr>
          <p:cNvSpPr/>
          <p:nvPr/>
        </p:nvSpPr>
        <p:spPr>
          <a:xfrm>
            <a:off x="4491808" y="5537318"/>
            <a:ext cx="3208382" cy="1191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12514757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1142E5C4-90D9-4DBD-85D3-AE62E280A2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6121" y="-2029870"/>
            <a:ext cx="19406849" cy="10917739"/>
          </a:xfrm>
          <a:prstGeom prst="rect">
            <a:avLst/>
          </a:prstGeom>
        </p:spPr>
      </p:pic>
      <p:pic>
        <p:nvPicPr>
          <p:cNvPr id="5" name="Picture 2" descr="C:\Users\houly\OneDrive\Aaprace\Eduludus\Vesmírné lodě II\Foto interiér\Depositphotos_199945200_xl-20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houly\OneDrive\Aaprace\Eduludus\Vesmírné lodě II\Foto interiér\button_5448823.png">
            <a:hlinkClick r:id="" action="ppaction://hlinkshowjump?jump=nextslide" highlightClick="1"/>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6477" y="5468646"/>
            <a:ext cx="3330333" cy="1419596"/>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7921186" y="5669457"/>
            <a:ext cx="2960914" cy="1077218"/>
          </a:xfrm>
          <a:prstGeom prst="rect">
            <a:avLst/>
          </a:prstGeom>
        </p:spPr>
        <p:txBody>
          <a:bodyPr wrap="square">
            <a:spAutoFit/>
          </a:bodyPr>
          <a:lstStyle/>
          <a:p>
            <a:pPr algn="ctr"/>
            <a:r>
              <a:rPr lang="it-IT" sz="3200" dirty="0">
                <a:solidFill>
                  <a:schemeClr val="bg1"/>
                </a:solidFill>
              </a:rPr>
              <a:t>Ipersalto a</a:t>
            </a:r>
          </a:p>
          <a:p>
            <a:pPr algn="ctr"/>
            <a:r>
              <a:rPr lang="it-IT" sz="3200" i="1" dirty="0">
                <a:solidFill>
                  <a:schemeClr val="bg1"/>
                </a:solidFill>
              </a:rPr>
              <a:t>Inexpectat</a:t>
            </a:r>
          </a:p>
        </p:txBody>
      </p:sp>
      <p:pic>
        <p:nvPicPr>
          <p:cNvPr id="8" name="Picture 4" descr="C:\Users\houly\OneDrive\Aaprace\Eduludus\Vesmírné lodě II\Foto interiér\button_5448823.png">
            <a:hlinkClick r:id="" action="ppaction://hlinkshowjump?jump=nextslide" highlightClick="1"/>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0726" y="5480512"/>
            <a:ext cx="3330333" cy="1419596"/>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1335435" y="5681323"/>
            <a:ext cx="2960914" cy="1077218"/>
          </a:xfrm>
          <a:prstGeom prst="rect">
            <a:avLst/>
          </a:prstGeom>
        </p:spPr>
        <p:txBody>
          <a:bodyPr wrap="square">
            <a:spAutoFit/>
          </a:bodyPr>
          <a:lstStyle/>
          <a:p>
            <a:pPr algn="ctr"/>
            <a:r>
              <a:rPr lang="it-IT" sz="3200" dirty="0">
                <a:solidFill>
                  <a:schemeClr val="bg1"/>
                </a:solidFill>
              </a:rPr>
              <a:t>Ipersalto a</a:t>
            </a:r>
          </a:p>
          <a:p>
            <a:pPr algn="ctr"/>
            <a:r>
              <a:rPr lang="it-IT" sz="3200" i="1" dirty="0">
                <a:solidFill>
                  <a:schemeClr val="bg1"/>
                </a:solidFill>
              </a:rPr>
              <a:t>Ronus (3xDM)</a:t>
            </a:r>
          </a:p>
        </p:txBody>
      </p:sp>
      <p:sp>
        <p:nvSpPr>
          <p:cNvPr id="13" name="Obdélník 12">
            <a:hlinkClick r:id="rId6" action="ppaction://hlinksldjump"/>
            <a:extLst>
              <a:ext uri="{FF2B5EF4-FFF2-40B4-BE49-F238E27FC236}">
                <a16:creationId xmlns:a16="http://schemas.microsoft.com/office/drawing/2014/main" id="{87F7E8C6-27E2-40D8-97A6-276646C9E7CD}"/>
              </a:ext>
            </a:extLst>
          </p:cNvPr>
          <p:cNvSpPr/>
          <p:nvPr/>
        </p:nvSpPr>
        <p:spPr>
          <a:xfrm>
            <a:off x="1211701" y="5555539"/>
            <a:ext cx="3208382" cy="1191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4" name="Obdélník 13">
            <a:hlinkClick r:id="rId7" action="ppaction://hlinksldjump"/>
            <a:extLst>
              <a:ext uri="{FF2B5EF4-FFF2-40B4-BE49-F238E27FC236}">
                <a16:creationId xmlns:a16="http://schemas.microsoft.com/office/drawing/2014/main" id="{F7BE5F8B-D07A-423B-A2DB-97E42CC5710B}"/>
              </a:ext>
            </a:extLst>
          </p:cNvPr>
          <p:cNvSpPr/>
          <p:nvPr/>
        </p:nvSpPr>
        <p:spPr>
          <a:xfrm>
            <a:off x="7797452" y="5539775"/>
            <a:ext cx="3208382" cy="1191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253918226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59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C6FB1C4A-52F5-48D1-9340-B2C75AD20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1731" y="-3977148"/>
            <a:ext cx="20470761" cy="13647174"/>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houly\OneDrive\Aaprace\Eduludus\Vesmírné lodě II\Foto interiér\button_5448823.png">
            <a:hlinkClick r:id="" action="ppaction://hlinkshowjump?jump=nextslide" highlightClick="1"/>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398" y="5576930"/>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1297107" y="5920707"/>
            <a:ext cx="2960914" cy="584775"/>
          </a:xfrm>
          <a:prstGeom prst="rect">
            <a:avLst/>
          </a:prstGeom>
        </p:spPr>
        <p:txBody>
          <a:bodyPr wrap="square">
            <a:spAutoFit/>
          </a:bodyPr>
          <a:lstStyle/>
          <a:p>
            <a:pPr algn="ctr"/>
            <a:r>
              <a:rPr lang="it-IT" sz="3200" dirty="0">
                <a:solidFill>
                  <a:schemeClr val="bg1"/>
                </a:solidFill>
              </a:rPr>
              <a:t>Prendi l'oggetto</a:t>
            </a:r>
          </a:p>
        </p:txBody>
      </p:sp>
      <p:pic>
        <p:nvPicPr>
          <p:cNvPr id="8" name="Picture 4" descr="C:\Users\houly\OneDrive\Aaprace\Eduludus\Vesmírné lodě II\Foto interiér\button_5448823.png">
            <a:hlinkClick r:id="rId6" action="ppaction://hlinksldjump" highlightClick="1"/>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8013" y="5575429"/>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7922722" y="5725644"/>
            <a:ext cx="2960914" cy="1077218"/>
          </a:xfrm>
          <a:prstGeom prst="rect">
            <a:avLst/>
          </a:prstGeom>
        </p:spPr>
        <p:txBody>
          <a:bodyPr wrap="square">
            <a:spAutoFit/>
          </a:bodyPr>
          <a:lstStyle/>
          <a:p>
            <a:pPr algn="ctr"/>
            <a:r>
              <a:rPr lang="it-IT" sz="3200" dirty="0">
                <a:solidFill>
                  <a:schemeClr val="bg1"/>
                </a:solidFill>
              </a:rPr>
              <a:t>Distruggi l'oggetto</a:t>
            </a:r>
          </a:p>
        </p:txBody>
      </p:sp>
      <p:sp>
        <p:nvSpPr>
          <p:cNvPr id="10" name="Obdélník 9">
            <a:hlinkClick r:id="rId6" action="ppaction://hlinksldjump"/>
            <a:extLst>
              <a:ext uri="{FF2B5EF4-FFF2-40B4-BE49-F238E27FC236}">
                <a16:creationId xmlns:a16="http://schemas.microsoft.com/office/drawing/2014/main" id="{A6EDD2DF-5C38-4E75-8C77-0B28865E227B}"/>
              </a:ext>
            </a:extLst>
          </p:cNvPr>
          <p:cNvSpPr/>
          <p:nvPr/>
        </p:nvSpPr>
        <p:spPr>
          <a:xfrm>
            <a:off x="1170188" y="5639912"/>
            <a:ext cx="1601868"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2" name="Obdélník 11">
            <a:hlinkClick r:id="rId7" action="ppaction://hlinksldjump"/>
            <a:extLst>
              <a:ext uri="{FF2B5EF4-FFF2-40B4-BE49-F238E27FC236}">
                <a16:creationId xmlns:a16="http://schemas.microsoft.com/office/drawing/2014/main" id="{A70B8384-9A6C-457F-B811-6DB2C32BF6B7}"/>
              </a:ext>
            </a:extLst>
          </p:cNvPr>
          <p:cNvSpPr/>
          <p:nvPr/>
        </p:nvSpPr>
        <p:spPr>
          <a:xfrm>
            <a:off x="2777564" y="5639912"/>
            <a:ext cx="1601868"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3" name="Obdélník 12">
            <a:hlinkClick r:id="rId7" action="ppaction://hlinksldjump"/>
            <a:extLst>
              <a:ext uri="{FF2B5EF4-FFF2-40B4-BE49-F238E27FC236}">
                <a16:creationId xmlns:a16="http://schemas.microsoft.com/office/drawing/2014/main" id="{2C52455C-ABDD-4C06-A0B1-2B36C21C6484}"/>
              </a:ext>
            </a:extLst>
          </p:cNvPr>
          <p:cNvSpPr/>
          <p:nvPr/>
        </p:nvSpPr>
        <p:spPr>
          <a:xfrm>
            <a:off x="9394456" y="5639912"/>
            <a:ext cx="1601868"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4" name="Obdélník 13">
            <a:hlinkClick r:id="rId8" action="ppaction://hlinksldjump"/>
            <a:extLst>
              <a:ext uri="{FF2B5EF4-FFF2-40B4-BE49-F238E27FC236}">
                <a16:creationId xmlns:a16="http://schemas.microsoft.com/office/drawing/2014/main" id="{CC4CBC24-38BF-4395-B371-A468B2A69B95}"/>
              </a:ext>
            </a:extLst>
          </p:cNvPr>
          <p:cNvSpPr/>
          <p:nvPr/>
        </p:nvSpPr>
        <p:spPr>
          <a:xfrm>
            <a:off x="7792588" y="5614164"/>
            <a:ext cx="1601868"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4091271737"/>
      </p:ext>
    </p:extLst>
  </p:cSld>
  <p:clrMapOvr>
    <a:masterClrMapping/>
  </p:clrMapOvr>
  <mc:AlternateContent xmlns:mc="http://schemas.openxmlformats.org/markup-compatibility/2006" xmlns:p14="http://schemas.microsoft.com/office/powerpoint/2010/main">
    <mc:Choice Requires="p14">
      <p:transition spd="slow" p14:dur="13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59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yperskok">
            <a:hlinkClick r:id="" action="ppaction://media"/>
            <a:extLst>
              <a:ext uri="{FF2B5EF4-FFF2-40B4-BE49-F238E27FC236}">
                <a16:creationId xmlns:a16="http://schemas.microsoft.com/office/drawing/2014/main" id="{CC815107-AEE1-4EB6-A191-EA2545EB51E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863466"/>
      </p:ext>
    </p:extLst>
  </p:cSld>
  <p:clrMapOvr>
    <a:masterClrMapping/>
  </p:clrMapOvr>
  <mc:AlternateContent xmlns:mc="http://schemas.openxmlformats.org/markup-compatibility/2006" xmlns:p14="http://schemas.microsoft.com/office/powerpoint/2010/main">
    <mc:Choice Requires="p14">
      <p:transition spd="slow" p14:dur="4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C6FB1C4A-52F5-48D1-9340-B2C75AD20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4478" y="-2612431"/>
            <a:ext cx="19403564" cy="10917739"/>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houly\OneDrive\Aaprace\Eduludus\Vesmírné lodě II\Foto interiér\button_5448823.png">
            <a:hlinkClick r:id="" action="ppaction://hlinkshowjump?jump=nextslide" highlightClick="1"/>
            <a:extLst>
              <a:ext uri="{FF2B5EF4-FFF2-40B4-BE49-F238E27FC236}">
                <a16:creationId xmlns:a16="http://schemas.microsoft.com/office/drawing/2014/main" id="{A6D15308-C94E-461B-87AD-A8CB85DCCD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0833" y="5544023"/>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a:extLst>
              <a:ext uri="{FF2B5EF4-FFF2-40B4-BE49-F238E27FC236}">
                <a16:creationId xmlns:a16="http://schemas.microsoft.com/office/drawing/2014/main" id="{E11620D5-724A-4FB6-9096-C186FA48AACF}"/>
              </a:ext>
            </a:extLst>
          </p:cNvPr>
          <p:cNvSpPr/>
          <p:nvPr/>
        </p:nvSpPr>
        <p:spPr>
          <a:xfrm>
            <a:off x="4615542" y="5887800"/>
            <a:ext cx="2960914" cy="584775"/>
          </a:xfrm>
          <a:prstGeom prst="rect">
            <a:avLst/>
          </a:prstGeom>
        </p:spPr>
        <p:txBody>
          <a:bodyPr wrap="square">
            <a:spAutoFit/>
          </a:bodyPr>
          <a:lstStyle/>
          <a:p>
            <a:pPr algn="ctr"/>
            <a:r>
              <a:rPr lang="it-IT" sz="3200" dirty="0">
                <a:solidFill>
                  <a:schemeClr val="bg1"/>
                </a:solidFill>
              </a:rPr>
              <a:t>Continua</a:t>
            </a:r>
          </a:p>
        </p:txBody>
      </p:sp>
      <p:sp>
        <p:nvSpPr>
          <p:cNvPr id="8" name="Obdélník 7">
            <a:hlinkClick r:id="rId6" action="ppaction://hlinksldjump"/>
            <a:extLst>
              <a:ext uri="{FF2B5EF4-FFF2-40B4-BE49-F238E27FC236}">
                <a16:creationId xmlns:a16="http://schemas.microsoft.com/office/drawing/2014/main" id="{17D602CE-6160-4B5F-827F-243B6129CE1B}"/>
              </a:ext>
            </a:extLst>
          </p:cNvPr>
          <p:cNvSpPr/>
          <p:nvPr/>
        </p:nvSpPr>
        <p:spPr>
          <a:xfrm>
            <a:off x="4443113" y="5636971"/>
            <a:ext cx="3208382" cy="1191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203372857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59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houly\OneDrive\Aaprace\Eduludus\Vesmírné lodě II\Foto interiér\abstract-tech-sci-fi-hologram-frame-template-design-background_115579-563.jpg"/>
          <p:cNvPicPr>
            <a:picLocks noChangeAspect="1" noChangeArrowheads="1"/>
          </p:cNvPicPr>
          <p:nvPr/>
        </p:nvPicPr>
        <p:blipFill rotWithShape="1">
          <a:blip r:embed="rId3">
            <a:extLst>
              <a:ext uri="{28A0092B-C50C-407E-A947-70E740481C1C}">
                <a14:useLocalDpi xmlns:a14="http://schemas.microsoft.com/office/drawing/2010/main" val="0"/>
              </a:ext>
            </a:extLst>
          </a:blip>
          <a:srcRect l="10149" t="11493" r="10690" b="11335"/>
          <a:stretch/>
        </p:blipFill>
        <p:spPr bwMode="auto">
          <a:xfrm>
            <a:off x="0" y="0"/>
            <a:ext cx="1219431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a:extLst>
              <a:ext uri="{FF2B5EF4-FFF2-40B4-BE49-F238E27FC236}">
                <a16:creationId xmlns:a16="http://schemas.microsoft.com/office/drawing/2014/main" id="{F5E91EDD-E6BA-469B-8D5D-18A098738B25}"/>
              </a:ext>
            </a:extLst>
          </p:cNvPr>
          <p:cNvSpPr>
            <a:spLocks noGrp="1"/>
          </p:cNvSpPr>
          <p:nvPr>
            <p:ph idx="1"/>
          </p:nvPr>
        </p:nvSpPr>
        <p:spPr>
          <a:xfrm>
            <a:off x="3276600" y="857250"/>
            <a:ext cx="7962900" cy="2847071"/>
          </a:xfrm>
        </p:spPr>
        <p:txBody>
          <a:bodyPr>
            <a:noAutofit/>
          </a:bodyPr>
          <a:lstStyle/>
          <a:p>
            <a:pPr marL="0" indent="0">
              <a:lnSpc>
                <a:spcPct val="110000"/>
              </a:lnSpc>
              <a:buNone/>
            </a:pPr>
            <a:r>
              <a:rPr lang="it-IT" sz="2400" b="1" dirty="0">
                <a:solidFill>
                  <a:schemeClr val="bg1"/>
                </a:solidFill>
              </a:rPr>
              <a:t>Un portavoce di Ronus</a:t>
            </a:r>
          </a:p>
          <a:p>
            <a:pPr marL="0" indent="0">
              <a:lnSpc>
                <a:spcPct val="110000"/>
              </a:lnSpc>
              <a:buNone/>
            </a:pPr>
            <a:r>
              <a:rPr lang="it-IT" sz="2400" dirty="0">
                <a:solidFill>
                  <a:schemeClr val="bg1"/>
                </a:solidFill>
              </a:rPr>
              <a:t>"Poco prima del vostro arrivo, Isaac ha cercato di fuggire. Non immaginavamo di avere una spia separatista tra di noi!</a:t>
            </a:r>
          </a:p>
          <a:p>
            <a:pPr marL="0" indent="0">
              <a:lnSpc>
                <a:spcPct val="110000"/>
              </a:lnSpc>
              <a:buNone/>
            </a:pPr>
            <a:r>
              <a:rPr lang="it-IT" sz="2400" dirty="0">
                <a:solidFill>
                  <a:schemeClr val="bg1"/>
                </a:solidFill>
              </a:rPr>
              <a:t>Aiutateci a decidere cosa fare di lui!"</a:t>
            </a:r>
          </a:p>
        </p:txBody>
      </p:sp>
      <p:pic>
        <p:nvPicPr>
          <p:cNvPr id="3074" name="Picture 2" descr="C:\Users\houly\OneDrive\Aaprace\Eduludus\Vesmírné lodě II\Foto\dip-addya-comp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3149" y="996491"/>
            <a:ext cx="2066309" cy="207707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 name="Picture 4" descr="C:\Users\houly\OneDrive\Aaprace\Eduludus\Vesmírné lodě II\Foto interiér\button_5448823.png">
            <a:hlinkClick r:id="" action="ppaction://hlinkshowjump?jump=nextslide" highlightClick="1"/>
            <a:extLst>
              <a:ext uri="{FF2B5EF4-FFF2-40B4-BE49-F238E27FC236}">
                <a16:creationId xmlns:a16="http://schemas.microsoft.com/office/drawing/2014/main" id="{BD4F372B-00F9-4DA4-901F-DA05FC1050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8505" y="4118310"/>
            <a:ext cx="4120861" cy="16949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houly\OneDrive\Aaprace\Eduludus\Vesmírné lodě II\Foto interiér\button_5448823.png">
            <a:hlinkClick r:id="" action="ppaction://hlinkshowjump?jump=nextslide" highlightClick="1"/>
            <a:extLst>
              <a:ext uri="{FF2B5EF4-FFF2-40B4-BE49-F238E27FC236}">
                <a16:creationId xmlns:a16="http://schemas.microsoft.com/office/drawing/2014/main" id="{ED8B6742-04FB-466B-9DF3-99FDE3BCEA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2636" y="4118310"/>
            <a:ext cx="4120861" cy="1694942"/>
          </a:xfrm>
          <a:prstGeom prst="rect">
            <a:avLst/>
          </a:prstGeom>
          <a:noFill/>
          <a:extLst>
            <a:ext uri="{909E8E84-426E-40DD-AFC4-6F175D3DCCD1}">
              <a14:hiddenFill xmlns:a14="http://schemas.microsoft.com/office/drawing/2010/main">
                <a:solidFill>
                  <a:srgbClr val="FFFFFF"/>
                </a:solidFill>
              </a14:hiddenFill>
            </a:ext>
          </a:extLst>
        </p:spPr>
      </p:pic>
      <p:sp>
        <p:nvSpPr>
          <p:cNvPr id="16" name="Obdélník 15">
            <a:extLst>
              <a:ext uri="{FF2B5EF4-FFF2-40B4-BE49-F238E27FC236}">
                <a16:creationId xmlns:a16="http://schemas.microsoft.com/office/drawing/2014/main" id="{87414490-BFFA-4D1A-99EB-9F2782CF18FA}"/>
              </a:ext>
            </a:extLst>
          </p:cNvPr>
          <p:cNvSpPr/>
          <p:nvPr/>
        </p:nvSpPr>
        <p:spPr>
          <a:xfrm>
            <a:off x="1796143" y="4504116"/>
            <a:ext cx="2960914" cy="923330"/>
          </a:xfrm>
          <a:prstGeom prst="rect">
            <a:avLst/>
          </a:prstGeom>
        </p:spPr>
        <p:txBody>
          <a:bodyPr wrap="square">
            <a:spAutoFit/>
          </a:bodyPr>
          <a:lstStyle/>
          <a:p>
            <a:pPr algn="ctr"/>
            <a:r>
              <a:rPr lang="it-IT" dirty="0">
                <a:solidFill>
                  <a:schemeClr val="bg1"/>
                </a:solidFill>
              </a:rPr>
              <a:t>Arresta e interroga Isaac affinché riveli la posizione della base separatista.</a:t>
            </a:r>
          </a:p>
        </p:txBody>
      </p:sp>
      <p:sp>
        <p:nvSpPr>
          <p:cNvPr id="17" name="Obdélník 16">
            <a:extLst>
              <a:ext uri="{FF2B5EF4-FFF2-40B4-BE49-F238E27FC236}">
                <a16:creationId xmlns:a16="http://schemas.microsoft.com/office/drawing/2014/main" id="{7652FCF8-4957-46D5-BDEF-86103FA6219F}"/>
              </a:ext>
            </a:extLst>
          </p:cNvPr>
          <p:cNvSpPr/>
          <p:nvPr/>
        </p:nvSpPr>
        <p:spPr>
          <a:xfrm>
            <a:off x="7492609" y="4487990"/>
            <a:ext cx="2960914" cy="923330"/>
          </a:xfrm>
          <a:prstGeom prst="rect">
            <a:avLst/>
          </a:prstGeom>
        </p:spPr>
        <p:txBody>
          <a:bodyPr wrap="square">
            <a:spAutoFit/>
          </a:bodyPr>
          <a:lstStyle/>
          <a:p>
            <a:pPr algn="ctr"/>
            <a:r>
              <a:rPr lang="it-IT" dirty="0">
                <a:solidFill>
                  <a:schemeClr val="bg1"/>
                </a:solidFill>
              </a:rPr>
              <a:t>Lasci che Isaac scappi e lo segui perché ti porterà alla base separatista.</a:t>
            </a:r>
          </a:p>
        </p:txBody>
      </p:sp>
      <p:sp>
        <p:nvSpPr>
          <p:cNvPr id="9" name="Obdélník 8">
            <a:hlinkClick r:id="rId6" action="ppaction://hlinksldjump"/>
            <a:extLst>
              <a:ext uri="{FF2B5EF4-FFF2-40B4-BE49-F238E27FC236}">
                <a16:creationId xmlns:a16="http://schemas.microsoft.com/office/drawing/2014/main" id="{C6D4D54F-3B63-4BE0-AA5C-1212D8C29D4D}"/>
              </a:ext>
            </a:extLst>
          </p:cNvPr>
          <p:cNvSpPr/>
          <p:nvPr/>
        </p:nvSpPr>
        <p:spPr>
          <a:xfrm>
            <a:off x="1216169" y="4163115"/>
            <a:ext cx="3994006" cy="1570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1" name="Obdélník 10">
            <a:hlinkClick r:id="rId7" action="ppaction://hlinksldjump"/>
            <a:extLst>
              <a:ext uri="{FF2B5EF4-FFF2-40B4-BE49-F238E27FC236}">
                <a16:creationId xmlns:a16="http://schemas.microsoft.com/office/drawing/2014/main" id="{284E9F9D-7629-4EEC-AB17-01EAD19C1099}"/>
              </a:ext>
            </a:extLst>
          </p:cNvPr>
          <p:cNvSpPr/>
          <p:nvPr/>
        </p:nvSpPr>
        <p:spPr>
          <a:xfrm>
            <a:off x="7004974" y="4163115"/>
            <a:ext cx="3994006" cy="1570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2" name="Obdélník 11">
            <a:hlinkClick r:id="rId6" action="ppaction://hlinksldjump"/>
            <a:extLst>
              <a:ext uri="{FF2B5EF4-FFF2-40B4-BE49-F238E27FC236}">
                <a16:creationId xmlns:a16="http://schemas.microsoft.com/office/drawing/2014/main" id="{FA4AC4D3-27E7-4AD2-93F2-94B255A47BFC}"/>
              </a:ext>
            </a:extLst>
          </p:cNvPr>
          <p:cNvSpPr/>
          <p:nvPr/>
        </p:nvSpPr>
        <p:spPr>
          <a:xfrm>
            <a:off x="1250765" y="4180313"/>
            <a:ext cx="3994006" cy="15709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349737962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B88250CB-BC39-416C-8714-3C4B35E02C39}"/>
              </a:ext>
            </a:extLst>
          </p:cNvPr>
          <p:cNvPicPr>
            <a:picLocks noChangeAspect="1"/>
          </p:cNvPicPr>
          <p:nvPr/>
        </p:nvPicPr>
        <p:blipFill rotWithShape="1">
          <a:blip r:embed="rId3">
            <a:extLst>
              <a:ext uri="{28A0092B-C50C-407E-A947-70E740481C1C}">
                <a14:useLocalDpi xmlns:a14="http://schemas.microsoft.com/office/drawing/2010/main" val="0"/>
              </a:ext>
            </a:extLst>
          </a:blip>
          <a:srcRect t="4996" r="8206" b="12390"/>
          <a:stretch/>
        </p:blipFill>
        <p:spPr>
          <a:xfrm>
            <a:off x="0" y="0"/>
            <a:ext cx="12192001" cy="6858000"/>
          </a:xfrm>
          <a:prstGeom prst="rect">
            <a:avLst/>
          </a:prstGeom>
        </p:spPr>
      </p:pic>
      <p:sp>
        <p:nvSpPr>
          <p:cNvPr id="2" name="Nadpis 1">
            <a:extLst>
              <a:ext uri="{FF2B5EF4-FFF2-40B4-BE49-F238E27FC236}">
                <a16:creationId xmlns:a16="http://schemas.microsoft.com/office/drawing/2014/main" id="{880CAB6C-ACAA-4394-B230-818E71E87D59}"/>
              </a:ext>
            </a:extLst>
          </p:cNvPr>
          <p:cNvSpPr>
            <a:spLocks noGrp="1"/>
          </p:cNvSpPr>
          <p:nvPr>
            <p:ph type="title"/>
          </p:nvPr>
        </p:nvSpPr>
        <p:spPr/>
        <p:txBody>
          <a:bodyPr>
            <a:normAutofit/>
          </a:bodyPr>
          <a:lstStyle/>
          <a:p>
            <a:pPr>
              <a:spcBef>
                <a:spcPts val="1000"/>
              </a:spcBef>
            </a:pPr>
            <a:r>
              <a:rPr lang="it-IT" dirty="0">
                <a:solidFill>
                  <a:schemeClr val="bg1">
                    <a:lumMod val="95000"/>
                  </a:schemeClr>
                </a:solidFill>
                <a:latin typeface="+mn-lt"/>
                <a:ea typeface="+mn-ea"/>
                <a:cs typeface="+mn-cs"/>
              </a:rPr>
              <a:t>Conseguenze della tua decisione</a:t>
            </a:r>
          </a:p>
        </p:txBody>
      </p:sp>
      <p:sp>
        <p:nvSpPr>
          <p:cNvPr id="3" name="Zástupný symbol pro obsah 2">
            <a:extLst>
              <a:ext uri="{FF2B5EF4-FFF2-40B4-BE49-F238E27FC236}">
                <a16:creationId xmlns:a16="http://schemas.microsoft.com/office/drawing/2014/main" id="{1B83869E-A8A6-441B-9272-3BADD6871869}"/>
              </a:ext>
            </a:extLst>
          </p:cNvPr>
          <p:cNvSpPr>
            <a:spLocks noGrp="1"/>
          </p:cNvSpPr>
          <p:nvPr>
            <p:ph idx="1"/>
          </p:nvPr>
        </p:nvSpPr>
        <p:spPr/>
        <p:txBody>
          <a:bodyPr/>
          <a:lstStyle/>
          <a:p>
            <a:pPr marL="0" indent="0">
              <a:buNone/>
            </a:pPr>
            <a:r>
              <a:rPr lang="it-IT">
                <a:solidFill>
                  <a:schemeClr val="bg1">
                    <a:lumMod val="95000"/>
                  </a:schemeClr>
                </a:solidFill>
              </a:rPr>
              <a:t>Dopo un lungo interrogatorio, </a:t>
            </a:r>
            <a:r>
              <a:rPr lang="it-IT" dirty="0">
                <a:solidFill>
                  <a:schemeClr val="bg1">
                    <a:lumMod val="95000"/>
                  </a:schemeClr>
                </a:solidFill>
              </a:rPr>
              <a:t>Isaac ha rivelato l'ubicazione della base separatista. Ora possedete le coordinate per il sistema Inexpectat, dove dovete dirigervi.</a:t>
            </a:r>
          </a:p>
        </p:txBody>
      </p:sp>
      <p:pic>
        <p:nvPicPr>
          <p:cNvPr id="5" name="Picture 4" descr="C:\Users\houly\OneDrive\Aaprace\Eduludus\Vesmírné lodě II\Foto interiér\button_5448823.png">
            <a:hlinkClick r:id="" action="ppaction://hlinkshowjump?jump=nextslide" highlightClick="1"/>
            <a:extLst>
              <a:ext uri="{FF2B5EF4-FFF2-40B4-BE49-F238E27FC236}">
                <a16:creationId xmlns:a16="http://schemas.microsoft.com/office/drawing/2014/main" id="{6F56BBA6-41D4-4CAA-9713-6C04C922DA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0833" y="5450439"/>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C116FF92-C9E1-4A12-9463-F20DAB1EB963}"/>
              </a:ext>
            </a:extLst>
          </p:cNvPr>
          <p:cNvSpPr/>
          <p:nvPr/>
        </p:nvSpPr>
        <p:spPr>
          <a:xfrm>
            <a:off x="4615542" y="5794216"/>
            <a:ext cx="2960914" cy="584775"/>
          </a:xfrm>
          <a:prstGeom prst="rect">
            <a:avLst/>
          </a:prstGeom>
        </p:spPr>
        <p:txBody>
          <a:bodyPr wrap="square">
            <a:spAutoFit/>
          </a:bodyPr>
          <a:lstStyle/>
          <a:p>
            <a:pPr algn="ctr"/>
            <a:r>
              <a:rPr lang="it-IT" sz="3200" dirty="0">
                <a:solidFill>
                  <a:schemeClr val="bg1"/>
                </a:solidFill>
              </a:rPr>
              <a:t>Continua</a:t>
            </a:r>
          </a:p>
        </p:txBody>
      </p:sp>
      <p:sp>
        <p:nvSpPr>
          <p:cNvPr id="7" name="Obdélník 6">
            <a:hlinkClick r:id="rId5" action="ppaction://hlinksldjump"/>
            <a:extLst>
              <a:ext uri="{FF2B5EF4-FFF2-40B4-BE49-F238E27FC236}">
                <a16:creationId xmlns:a16="http://schemas.microsoft.com/office/drawing/2014/main" id="{9B294242-CC84-4DD6-BFC8-7461A7246EDC}"/>
              </a:ext>
            </a:extLst>
          </p:cNvPr>
          <p:cNvSpPr/>
          <p:nvPr/>
        </p:nvSpPr>
        <p:spPr>
          <a:xfrm>
            <a:off x="4491808" y="5511858"/>
            <a:ext cx="3208382" cy="1191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34525267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87CB55B0-FACE-483A-8C13-FF15B9FF283A}"/>
              </a:ext>
            </a:extLst>
          </p:cNvPr>
          <p:cNvPicPr>
            <a:picLocks noChangeAspect="1"/>
          </p:cNvPicPr>
          <p:nvPr/>
        </p:nvPicPr>
        <p:blipFill rotWithShape="1">
          <a:blip r:embed="rId3">
            <a:extLst>
              <a:ext uri="{28A0092B-C50C-407E-A947-70E740481C1C}">
                <a14:useLocalDpi xmlns:a14="http://schemas.microsoft.com/office/drawing/2010/main" val="0"/>
              </a:ext>
            </a:extLst>
          </a:blip>
          <a:srcRect t="4996" r="8206" b="12390"/>
          <a:stretch/>
        </p:blipFill>
        <p:spPr>
          <a:xfrm>
            <a:off x="0" y="0"/>
            <a:ext cx="12192001" cy="6858000"/>
          </a:xfrm>
          <a:prstGeom prst="rect">
            <a:avLst/>
          </a:prstGeom>
        </p:spPr>
      </p:pic>
      <p:sp>
        <p:nvSpPr>
          <p:cNvPr id="2" name="Nadpis 1">
            <a:extLst>
              <a:ext uri="{FF2B5EF4-FFF2-40B4-BE49-F238E27FC236}">
                <a16:creationId xmlns:a16="http://schemas.microsoft.com/office/drawing/2014/main" id="{880CAB6C-ACAA-4394-B230-818E71E87D59}"/>
              </a:ext>
            </a:extLst>
          </p:cNvPr>
          <p:cNvSpPr>
            <a:spLocks noGrp="1"/>
          </p:cNvSpPr>
          <p:nvPr>
            <p:ph type="title"/>
          </p:nvPr>
        </p:nvSpPr>
        <p:spPr/>
        <p:txBody>
          <a:bodyPr>
            <a:normAutofit/>
          </a:bodyPr>
          <a:lstStyle/>
          <a:p>
            <a:pPr>
              <a:spcBef>
                <a:spcPts val="1000"/>
              </a:spcBef>
            </a:pPr>
            <a:r>
              <a:rPr lang="it-IT" b="1" dirty="0">
                <a:solidFill>
                  <a:schemeClr val="bg1">
                    <a:lumMod val="95000"/>
                  </a:schemeClr>
                </a:solidFill>
                <a:latin typeface="+mn-lt"/>
                <a:ea typeface="+mn-ea"/>
                <a:cs typeface="+mn-cs"/>
              </a:rPr>
              <a:t>Conseguenze della tua decisione - Lasci che Isaac scappi</a:t>
            </a:r>
          </a:p>
        </p:txBody>
      </p:sp>
      <p:sp>
        <p:nvSpPr>
          <p:cNvPr id="3" name="Zástupný symbol pro obsah 2">
            <a:extLst>
              <a:ext uri="{FF2B5EF4-FFF2-40B4-BE49-F238E27FC236}">
                <a16:creationId xmlns:a16="http://schemas.microsoft.com/office/drawing/2014/main" id="{1B83869E-A8A6-441B-9272-3BADD6871869}"/>
              </a:ext>
            </a:extLst>
          </p:cNvPr>
          <p:cNvSpPr>
            <a:spLocks noGrp="1"/>
          </p:cNvSpPr>
          <p:nvPr>
            <p:ph idx="1"/>
          </p:nvPr>
        </p:nvSpPr>
        <p:spPr/>
        <p:txBody>
          <a:bodyPr/>
          <a:lstStyle/>
          <a:p>
            <a:pPr marL="0" indent="0">
              <a:buNone/>
            </a:pPr>
            <a:r>
              <a:rPr lang="it-IT" dirty="0">
                <a:solidFill>
                  <a:schemeClr val="bg1">
                    <a:lumMod val="95000"/>
                  </a:schemeClr>
                </a:solidFill>
              </a:rPr>
              <a:t>Hai lasciato che Isaac scappasse. La sua astronave si è immediatamente diretta verso il sistema Inexpectat. Ora sarà più facile per voi tracciare l'esatta posizione della base separatista.</a:t>
            </a:r>
          </a:p>
        </p:txBody>
      </p:sp>
      <p:pic>
        <p:nvPicPr>
          <p:cNvPr id="5" name="Picture 4" descr="C:\Users\houly\OneDrive\Aaprace\Eduludus\Vesmírné lodě II\Foto interiér\button_5448823.png">
            <a:hlinkClick r:id="" action="ppaction://hlinkshowjump?jump=nextslide" highlightClick="1"/>
            <a:extLst>
              <a:ext uri="{FF2B5EF4-FFF2-40B4-BE49-F238E27FC236}">
                <a16:creationId xmlns:a16="http://schemas.microsoft.com/office/drawing/2014/main" id="{AD4A00BA-776A-44FE-BD71-BDDAF4A3F8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0832" y="5429614"/>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BB116ABA-3733-4DA6-9A55-97F790292463}"/>
              </a:ext>
            </a:extLst>
          </p:cNvPr>
          <p:cNvSpPr/>
          <p:nvPr/>
        </p:nvSpPr>
        <p:spPr>
          <a:xfrm>
            <a:off x="4615542" y="5794216"/>
            <a:ext cx="2960914" cy="584775"/>
          </a:xfrm>
          <a:prstGeom prst="rect">
            <a:avLst/>
          </a:prstGeom>
        </p:spPr>
        <p:txBody>
          <a:bodyPr wrap="square">
            <a:spAutoFit/>
          </a:bodyPr>
          <a:lstStyle/>
          <a:p>
            <a:pPr algn="ctr"/>
            <a:r>
              <a:rPr lang="it-IT" sz="3200" dirty="0">
                <a:solidFill>
                  <a:schemeClr val="bg1"/>
                </a:solidFill>
              </a:rPr>
              <a:t>Continua</a:t>
            </a:r>
          </a:p>
        </p:txBody>
      </p:sp>
      <p:sp>
        <p:nvSpPr>
          <p:cNvPr id="7" name="Obdélník 6">
            <a:hlinkClick r:id="rId5" action="ppaction://hlinksldjump"/>
            <a:extLst>
              <a:ext uri="{FF2B5EF4-FFF2-40B4-BE49-F238E27FC236}">
                <a16:creationId xmlns:a16="http://schemas.microsoft.com/office/drawing/2014/main" id="{7F326712-3CC2-4A3C-BA3C-CD7A74F4F5D5}"/>
              </a:ext>
            </a:extLst>
          </p:cNvPr>
          <p:cNvSpPr/>
          <p:nvPr/>
        </p:nvSpPr>
        <p:spPr>
          <a:xfrm>
            <a:off x="1988441" y="5356618"/>
            <a:ext cx="3208382" cy="1191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a:hlinkClick r:id="rId6" action="ppaction://hlinksldjump"/>
            <a:extLst>
              <a:ext uri="{FF2B5EF4-FFF2-40B4-BE49-F238E27FC236}">
                <a16:creationId xmlns:a16="http://schemas.microsoft.com/office/drawing/2014/main" id="{2B51B07D-168B-4A08-ADAD-B6E84C87645C}"/>
              </a:ext>
            </a:extLst>
          </p:cNvPr>
          <p:cNvSpPr/>
          <p:nvPr/>
        </p:nvSpPr>
        <p:spPr>
          <a:xfrm>
            <a:off x="4491808" y="5511858"/>
            <a:ext cx="3208382" cy="1191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4546872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yperskok">
            <a:hlinkClick r:id="" action="ppaction://media"/>
            <a:extLst>
              <a:ext uri="{FF2B5EF4-FFF2-40B4-BE49-F238E27FC236}">
                <a16:creationId xmlns:a16="http://schemas.microsoft.com/office/drawing/2014/main" id="{CC815107-AEE1-4EB6-A191-EA2545EB51E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732499"/>
      </p:ext>
    </p:extLst>
  </p:cSld>
  <p:clrMapOvr>
    <a:masterClrMapping/>
  </p:clrMapOvr>
  <mc:AlternateContent xmlns:mc="http://schemas.openxmlformats.org/markup-compatibility/2006" xmlns:p14="http://schemas.microsoft.com/office/powerpoint/2010/main">
    <mc:Choice Requires="p14">
      <p:transition spd="slow" p14:dur="4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a:extLst>
              <a:ext uri="{FF2B5EF4-FFF2-40B4-BE49-F238E27FC236}">
                <a16:creationId xmlns:a16="http://schemas.microsoft.com/office/drawing/2014/main" id="{D9B97A8B-73D2-4FA1-818C-63333E0270EA}"/>
              </a:ext>
            </a:extLst>
          </p:cNvPr>
          <p:cNvPicPr>
            <a:picLocks noChangeAspect="1"/>
          </p:cNvPicPr>
          <p:nvPr/>
        </p:nvPicPr>
        <p:blipFill rotWithShape="1">
          <a:blip r:embed="rId3">
            <a:extLst>
              <a:ext uri="{28A0092B-C50C-407E-A947-70E740481C1C}">
                <a14:useLocalDpi xmlns:a14="http://schemas.microsoft.com/office/drawing/2010/main" val="0"/>
              </a:ext>
            </a:extLst>
          </a:blip>
          <a:srcRect l="18504" r="8688"/>
          <a:stretch/>
        </p:blipFill>
        <p:spPr>
          <a:xfrm>
            <a:off x="-3277728" y="-3768901"/>
            <a:ext cx="18633153" cy="14395801"/>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houly\OneDrive\Aaprace\Eduludus\Vesmírné lodě II\Foto interiér\button_5448823.png">
            <a:hlinkClick r:id="" action="ppaction://hlinkshowjump?jump=nextslide" highlightClick="1"/>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398" y="5576930"/>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1297107" y="5920707"/>
            <a:ext cx="2960914" cy="584775"/>
          </a:xfrm>
          <a:prstGeom prst="rect">
            <a:avLst/>
          </a:prstGeom>
        </p:spPr>
        <p:txBody>
          <a:bodyPr wrap="square">
            <a:spAutoFit/>
          </a:bodyPr>
          <a:lstStyle/>
          <a:p>
            <a:pPr algn="ctr"/>
            <a:r>
              <a:rPr lang="it-IT" sz="3200" dirty="0">
                <a:solidFill>
                  <a:schemeClr val="bg1"/>
                </a:solidFill>
              </a:rPr>
              <a:t>Prendi l'oggetto!</a:t>
            </a:r>
          </a:p>
        </p:txBody>
      </p:sp>
      <p:pic>
        <p:nvPicPr>
          <p:cNvPr id="8" name="Picture 4" descr="C:\Users\houly\OneDrive\Aaprace\Eduludus\Vesmírné lodě II\Foto interiér\button_5448823.png">
            <a:hlinkClick r:id="rId6" action="ppaction://hlinksldjump" highlightClick="1"/>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8013" y="5575429"/>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7922722" y="5725644"/>
            <a:ext cx="2960914" cy="1077218"/>
          </a:xfrm>
          <a:prstGeom prst="rect">
            <a:avLst/>
          </a:prstGeom>
        </p:spPr>
        <p:txBody>
          <a:bodyPr wrap="square">
            <a:spAutoFit/>
          </a:bodyPr>
          <a:lstStyle/>
          <a:p>
            <a:pPr algn="ctr"/>
            <a:r>
              <a:rPr lang="it-IT" sz="3200" dirty="0">
                <a:solidFill>
                  <a:schemeClr val="bg1"/>
                </a:solidFill>
              </a:rPr>
              <a:t>Distruggi l'oggetto!</a:t>
            </a:r>
          </a:p>
        </p:txBody>
      </p:sp>
      <p:sp>
        <p:nvSpPr>
          <p:cNvPr id="11" name="Obdélník 10">
            <a:hlinkClick r:id="rId7" action="ppaction://hlinksldjump"/>
            <a:extLst>
              <a:ext uri="{FF2B5EF4-FFF2-40B4-BE49-F238E27FC236}">
                <a16:creationId xmlns:a16="http://schemas.microsoft.com/office/drawing/2014/main" id="{487E96E2-94C5-4A81-82AE-1AF3A234889D}"/>
              </a:ext>
            </a:extLst>
          </p:cNvPr>
          <p:cNvSpPr/>
          <p:nvPr/>
        </p:nvSpPr>
        <p:spPr>
          <a:xfrm>
            <a:off x="1175696" y="5608384"/>
            <a:ext cx="1601868"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2" name="Obdélník 11">
            <a:hlinkClick r:id="rId8" action="ppaction://hlinksldjump"/>
            <a:extLst>
              <a:ext uri="{FF2B5EF4-FFF2-40B4-BE49-F238E27FC236}">
                <a16:creationId xmlns:a16="http://schemas.microsoft.com/office/drawing/2014/main" id="{FB96094D-FC5C-45AF-B60A-F26541A7AAF3}"/>
              </a:ext>
            </a:extLst>
          </p:cNvPr>
          <p:cNvSpPr/>
          <p:nvPr/>
        </p:nvSpPr>
        <p:spPr>
          <a:xfrm>
            <a:off x="2777564" y="5639912"/>
            <a:ext cx="1601868"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3" name="Obdélník 12">
            <a:hlinkClick r:id="rId8" action="ppaction://hlinksldjump"/>
            <a:extLst>
              <a:ext uri="{FF2B5EF4-FFF2-40B4-BE49-F238E27FC236}">
                <a16:creationId xmlns:a16="http://schemas.microsoft.com/office/drawing/2014/main" id="{3B3F66F2-C059-4523-ABD1-7960D3F805C8}"/>
              </a:ext>
            </a:extLst>
          </p:cNvPr>
          <p:cNvSpPr/>
          <p:nvPr/>
        </p:nvSpPr>
        <p:spPr>
          <a:xfrm>
            <a:off x="9394456" y="5639912"/>
            <a:ext cx="1601868"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4" name="Obdélník 13">
            <a:hlinkClick r:id="rId6" action="ppaction://hlinksldjump"/>
            <a:extLst>
              <a:ext uri="{FF2B5EF4-FFF2-40B4-BE49-F238E27FC236}">
                <a16:creationId xmlns:a16="http://schemas.microsoft.com/office/drawing/2014/main" id="{2E576CA5-E36D-4AF8-BE20-95F556FB02D3}"/>
              </a:ext>
            </a:extLst>
          </p:cNvPr>
          <p:cNvSpPr/>
          <p:nvPr/>
        </p:nvSpPr>
        <p:spPr>
          <a:xfrm>
            <a:off x="7792588" y="5627938"/>
            <a:ext cx="1601868"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414232014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43200000">
                                      <p:cBhvr>
                                        <p:cTn id="6" dur="500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epositphotos_217465410-destroy">
            <a:hlinkClick r:id="" action="ppaction://media"/>
            <a:extLst>
              <a:ext uri="{FF2B5EF4-FFF2-40B4-BE49-F238E27FC236}">
                <a16:creationId xmlns:a16="http://schemas.microsoft.com/office/drawing/2014/main" id="{C778D6F5-7109-4CF1-9734-ABCF679908F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4677" y="900591"/>
            <a:ext cx="11456323" cy="7725481"/>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houly\OneDrive\Aaprace\Eduludus\Vesmírné lodě II\Foto interiér\button_5448823.png">
            <a:hlinkClick r:id="rId7" action="ppaction://hlinksldjump" highlightClick="1"/>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70" y="5585804"/>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4528579" y="5929581"/>
            <a:ext cx="2960914" cy="584775"/>
          </a:xfrm>
          <a:prstGeom prst="rect">
            <a:avLst/>
          </a:prstGeom>
        </p:spPr>
        <p:txBody>
          <a:bodyPr wrap="square">
            <a:spAutoFit/>
          </a:bodyPr>
          <a:lstStyle/>
          <a:p>
            <a:pPr algn="ctr"/>
            <a:r>
              <a:rPr lang="it-IT" sz="3200" dirty="0">
                <a:solidFill>
                  <a:schemeClr val="bg1"/>
                </a:solidFill>
              </a:rPr>
              <a:t>Continua</a:t>
            </a:r>
          </a:p>
        </p:txBody>
      </p:sp>
      <p:sp>
        <p:nvSpPr>
          <p:cNvPr id="8" name="Obdélník 7">
            <a:hlinkClick r:id="rId9" action="ppaction://hlinksldjump"/>
            <a:extLst>
              <a:ext uri="{FF2B5EF4-FFF2-40B4-BE49-F238E27FC236}">
                <a16:creationId xmlns:a16="http://schemas.microsoft.com/office/drawing/2014/main" id="{A7B14459-4934-4213-B1C2-F3112E16E575}"/>
              </a:ext>
            </a:extLst>
          </p:cNvPr>
          <p:cNvSpPr/>
          <p:nvPr/>
        </p:nvSpPr>
        <p:spPr>
          <a:xfrm>
            <a:off x="4404845" y="5630323"/>
            <a:ext cx="3208382"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216757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epositphotos_217465410-získání zdroje">
            <a:hlinkClick r:id="" action="ppaction://media"/>
            <a:extLst>
              <a:ext uri="{FF2B5EF4-FFF2-40B4-BE49-F238E27FC236}">
                <a16:creationId xmlns:a16="http://schemas.microsoft.com/office/drawing/2014/main" id="{0C2EA986-9BD4-4F81-BA4E-B56492190C2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7639" y="878472"/>
            <a:ext cx="11742793" cy="7918660"/>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524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houly\OneDrive\Aaprace\Eduludus\Vesmírné lodě II\Foto interiér\button_5448823.png">
            <a:hlinkClick r:id="rId9" action="ppaction://hlinksldjump" highlightClick="1"/>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43870" y="5585804"/>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4528579" y="5929581"/>
            <a:ext cx="2960914" cy="584775"/>
          </a:xfrm>
          <a:prstGeom prst="rect">
            <a:avLst/>
          </a:prstGeom>
        </p:spPr>
        <p:txBody>
          <a:bodyPr wrap="square">
            <a:spAutoFit/>
          </a:bodyPr>
          <a:lstStyle/>
          <a:p>
            <a:pPr algn="ctr"/>
            <a:r>
              <a:rPr lang="it-IT" sz="3200" dirty="0">
                <a:solidFill>
                  <a:schemeClr val="bg1"/>
                </a:solidFill>
              </a:rPr>
              <a:t>Continua</a:t>
            </a:r>
          </a:p>
        </p:txBody>
      </p:sp>
      <p:sp>
        <p:nvSpPr>
          <p:cNvPr id="14" name="TextovéPole 13">
            <a:extLst>
              <a:ext uri="{FF2B5EF4-FFF2-40B4-BE49-F238E27FC236}">
                <a16:creationId xmlns:a16="http://schemas.microsoft.com/office/drawing/2014/main" id="{FC7BAE9D-F1D3-4F09-815C-11332E3E6595}"/>
              </a:ext>
            </a:extLst>
          </p:cNvPr>
          <p:cNvSpPr txBox="1"/>
          <p:nvPr/>
        </p:nvSpPr>
        <p:spPr>
          <a:xfrm>
            <a:off x="2228848" y="2370728"/>
            <a:ext cx="7886702" cy="646331"/>
          </a:xfrm>
          <a:prstGeom prst="rect">
            <a:avLst/>
          </a:prstGeom>
          <a:noFill/>
        </p:spPr>
        <p:txBody>
          <a:bodyPr wrap="square" rtlCol="0">
            <a:spAutoFit/>
          </a:bodyPr>
          <a:lstStyle/>
          <a:p>
            <a:pPr algn="ctr"/>
            <a:r>
              <a:rPr lang="it-IT" sz="3600" dirty="0">
                <a:solidFill>
                  <a:srgbClr val="CCE9AD"/>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OTTENUTA UN'IMPORTANTE RISORSA</a:t>
            </a:r>
          </a:p>
        </p:txBody>
      </p:sp>
      <p:sp>
        <p:nvSpPr>
          <p:cNvPr id="11" name="Obdélník 10">
            <a:hlinkClick r:id="rId11" action="ppaction://hlinksldjump"/>
            <a:extLst>
              <a:ext uri="{FF2B5EF4-FFF2-40B4-BE49-F238E27FC236}">
                <a16:creationId xmlns:a16="http://schemas.microsoft.com/office/drawing/2014/main" id="{D92D80A5-9FDD-42A2-865B-C83C05E20665}"/>
              </a:ext>
            </a:extLst>
          </p:cNvPr>
          <p:cNvSpPr/>
          <p:nvPr/>
        </p:nvSpPr>
        <p:spPr>
          <a:xfrm>
            <a:off x="4404844" y="5633748"/>
            <a:ext cx="3208382"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2089239090"/>
      </p:ext>
    </p:extLst>
  </p:cSld>
  <p:clrMapOvr>
    <a:masterClrMapping/>
  </p:clrMapOvr>
  <mc:AlternateContent xmlns:mc="http://schemas.openxmlformats.org/markup-compatibility/2006" xmlns:p14="http://schemas.microsoft.com/office/powerpoint/2010/main">
    <mc:Choice Requires="p14">
      <p:transition spd="slow" p14:dur="1500">
        <p:fade/>
        <p:sndAc>
          <p:stSnd>
            <p:snd r:embed="rId5" name="laser.wav"/>
          </p:stSnd>
        </p:sndAc>
      </p:transition>
    </mc:Choice>
    <mc:Fallback xmlns="">
      <p:transition spd="slow">
        <p:fade/>
        <p:sndAc>
          <p:stSnd>
            <p:snd r:embed="rId12" name="las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77" fill="hold"/>
                                        <p:tgtEl>
                                          <p:spTgt spid="5"/>
                                        </p:tgtEl>
                                      </p:cBhvr>
                                    </p:cmd>
                                  </p:childTnLst>
                                </p:cTn>
                              </p:par>
                              <p:par>
                                <p:cTn id="7" presetID="1" presetClass="entr" presetSubtype="0" fill="hold" grpId="0" nodeType="withEffect">
                                  <p:stCondLst>
                                    <p:cond delay="5000"/>
                                  </p:stCondLst>
                                  <p:iterate type="lt">
                                    <p:tmAbs val="100"/>
                                  </p:iterate>
                                  <p:childTnLst>
                                    <p:set>
                                      <p:cBhvr>
                                        <p:cTn id="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6" name="254519__kwahmah-02__data-transmission.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childTnLst>
        </p:cTn>
      </p:par>
    </p:tnLst>
    <p:bldLst>
      <p:bldP spid="1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naraz_do_asteroidu">
            <a:hlinkClick r:id="" action="ppaction://media"/>
            <a:extLst>
              <a:ext uri="{FF2B5EF4-FFF2-40B4-BE49-F238E27FC236}">
                <a16:creationId xmlns:a16="http://schemas.microsoft.com/office/drawing/2014/main" id="{0C94FAE9-80D5-4301-B370-A736E2E69C7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houly\OneDrive\Aaprace\Eduludus\Vesmírné lodě II\Foto interiér\button_5448823.png">
            <a:hlinkClick r:id="rId8" action="ppaction://hlinksldjump" highlightClick="1"/>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43870" y="5585804"/>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4528579" y="5929581"/>
            <a:ext cx="2960914" cy="584775"/>
          </a:xfrm>
          <a:prstGeom prst="rect">
            <a:avLst/>
          </a:prstGeom>
        </p:spPr>
        <p:txBody>
          <a:bodyPr wrap="square">
            <a:spAutoFit/>
          </a:bodyPr>
          <a:lstStyle/>
          <a:p>
            <a:pPr algn="ctr"/>
            <a:r>
              <a:rPr lang="it-IT" sz="3200" dirty="0">
                <a:solidFill>
                  <a:schemeClr val="bg1"/>
                </a:solidFill>
              </a:rPr>
              <a:t>Continua</a:t>
            </a:r>
          </a:p>
        </p:txBody>
      </p:sp>
      <p:sp>
        <p:nvSpPr>
          <p:cNvPr id="11" name="TextovéPole 10">
            <a:extLst>
              <a:ext uri="{FF2B5EF4-FFF2-40B4-BE49-F238E27FC236}">
                <a16:creationId xmlns:a16="http://schemas.microsoft.com/office/drawing/2014/main" id="{7B1D7961-09CB-47E6-A434-4F43C6EF1B12}"/>
              </a:ext>
            </a:extLst>
          </p:cNvPr>
          <p:cNvSpPr txBox="1"/>
          <p:nvPr/>
        </p:nvSpPr>
        <p:spPr>
          <a:xfrm>
            <a:off x="2228848" y="2370728"/>
            <a:ext cx="7886702" cy="646331"/>
          </a:xfrm>
          <a:prstGeom prst="rect">
            <a:avLst/>
          </a:prstGeom>
          <a:noFill/>
        </p:spPr>
        <p:txBody>
          <a:bodyPr wrap="square" rtlCol="0">
            <a:spAutoFit/>
          </a:bodyPr>
          <a:lstStyle/>
          <a:p>
            <a:pPr algn="ctr"/>
            <a:r>
              <a:rPr lang="it-IT" sz="3600" dirty="0">
                <a:solidFill>
                  <a:srgbClr val="CCE9AD"/>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NAVE DANNEGGIATA</a:t>
            </a:r>
          </a:p>
        </p:txBody>
      </p:sp>
      <p:sp>
        <p:nvSpPr>
          <p:cNvPr id="12" name="Obdélník 11">
            <a:hlinkClick r:id="rId10" action="ppaction://hlinksldjump"/>
            <a:extLst>
              <a:ext uri="{FF2B5EF4-FFF2-40B4-BE49-F238E27FC236}">
                <a16:creationId xmlns:a16="http://schemas.microsoft.com/office/drawing/2014/main" id="{C698BC40-2FC7-4AD1-A162-5440EFF454A1}"/>
              </a:ext>
            </a:extLst>
          </p:cNvPr>
          <p:cNvSpPr/>
          <p:nvPr/>
        </p:nvSpPr>
        <p:spPr>
          <a:xfrm>
            <a:off x="4404845" y="5655152"/>
            <a:ext cx="3208382"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306612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04" fill="hold"/>
                                        <p:tgtEl>
                                          <p:spTgt spid="6"/>
                                        </p:tgtEl>
                                      </p:cBhvr>
                                    </p:cmd>
                                  </p:childTnLst>
                                </p:cTn>
                              </p:par>
                              <p:par>
                                <p:cTn id="7" presetID="1" presetClass="entr" presetSubtype="0" fill="hold" grpId="0" nodeType="withEffect">
                                  <p:stCondLst>
                                    <p:cond delay="15000"/>
                                  </p:stCondLst>
                                  <p:iterate type="lt">
                                    <p:tmAbs val="100"/>
                                  </p:iterate>
                                  <p:childTnLst>
                                    <p:set>
                                      <p:cBhvr>
                                        <p:cTn id="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5" name="254519__kwahmah-02__data-transmission.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epositphotos_217465410-destroy">
            <a:hlinkClick r:id="" action="ppaction://media"/>
            <a:extLst>
              <a:ext uri="{FF2B5EF4-FFF2-40B4-BE49-F238E27FC236}">
                <a16:creationId xmlns:a16="http://schemas.microsoft.com/office/drawing/2014/main" id="{C778D6F5-7109-4CF1-9734-ABCF679908F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4677" y="900591"/>
            <a:ext cx="11456323" cy="7725481"/>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houly\OneDrive\Aaprace\Eduludus\Vesmírné lodě II\Foto interiér\button_5448823.png">
            <a:hlinkClick r:id="rId7" action="ppaction://hlinksldjump" highlightClick="1"/>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70" y="5585804"/>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4528579" y="5929581"/>
            <a:ext cx="2960914" cy="584775"/>
          </a:xfrm>
          <a:prstGeom prst="rect">
            <a:avLst/>
          </a:prstGeom>
        </p:spPr>
        <p:txBody>
          <a:bodyPr wrap="square">
            <a:spAutoFit/>
          </a:bodyPr>
          <a:lstStyle/>
          <a:p>
            <a:pPr algn="ctr"/>
            <a:r>
              <a:rPr lang="it-IT" sz="3200" dirty="0">
                <a:solidFill>
                  <a:schemeClr val="bg1"/>
                </a:solidFill>
              </a:rPr>
              <a:t>Continua</a:t>
            </a:r>
          </a:p>
        </p:txBody>
      </p:sp>
      <p:sp>
        <p:nvSpPr>
          <p:cNvPr id="8" name="Obdélník 7">
            <a:hlinkClick r:id="rId7" action="ppaction://hlinksldjump"/>
            <a:extLst>
              <a:ext uri="{FF2B5EF4-FFF2-40B4-BE49-F238E27FC236}">
                <a16:creationId xmlns:a16="http://schemas.microsoft.com/office/drawing/2014/main" id="{A7B14459-4934-4213-B1C2-F3112E16E575}"/>
              </a:ext>
            </a:extLst>
          </p:cNvPr>
          <p:cNvSpPr/>
          <p:nvPr/>
        </p:nvSpPr>
        <p:spPr>
          <a:xfrm>
            <a:off x="4404845" y="5639912"/>
            <a:ext cx="3208382"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415988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C46A4C4A-6D2A-48F3-BA46-A62229D48E0D}"/>
              </a:ext>
            </a:extLst>
          </p:cNvPr>
          <p:cNvPicPr>
            <a:picLocks noChangeAspect="1"/>
          </p:cNvPicPr>
          <p:nvPr/>
        </p:nvPicPr>
        <p:blipFill rotWithShape="1">
          <a:blip r:embed="rId3">
            <a:extLst>
              <a:ext uri="{28A0092B-C50C-407E-A947-70E740481C1C}">
                <a14:useLocalDpi xmlns:a14="http://schemas.microsoft.com/office/drawing/2010/main" val="0"/>
              </a:ext>
            </a:extLst>
          </a:blip>
          <a:srcRect r="24019"/>
          <a:stretch/>
        </p:blipFill>
        <p:spPr>
          <a:xfrm rot="10800000">
            <a:off x="-7186390" y="-6702237"/>
            <a:ext cx="26005332" cy="19252117"/>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houly\OneDrive\Aaprace\Eduludus\Vesmírné lodě II\Foto interiér\button_5448823.png">
            <a:hlinkClick r:id="rId5" action="ppaction://hlinksldjump" highlightClick="1"/>
            <a:extLst>
              <a:ext uri="{FF2B5EF4-FFF2-40B4-BE49-F238E27FC236}">
                <a16:creationId xmlns:a16="http://schemas.microsoft.com/office/drawing/2014/main" id="{C5A8E47F-934B-4CDC-8A91-23393386D9C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2894" y="5591967"/>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11" name="Obdélník 10">
            <a:extLst>
              <a:ext uri="{FF2B5EF4-FFF2-40B4-BE49-F238E27FC236}">
                <a16:creationId xmlns:a16="http://schemas.microsoft.com/office/drawing/2014/main" id="{463C362C-891C-455F-96D8-A03AA1CC596C}"/>
              </a:ext>
            </a:extLst>
          </p:cNvPr>
          <p:cNvSpPr/>
          <p:nvPr/>
        </p:nvSpPr>
        <p:spPr>
          <a:xfrm>
            <a:off x="4528579" y="5929581"/>
            <a:ext cx="2960914" cy="584775"/>
          </a:xfrm>
          <a:prstGeom prst="rect">
            <a:avLst/>
          </a:prstGeom>
        </p:spPr>
        <p:txBody>
          <a:bodyPr wrap="square">
            <a:spAutoFit/>
          </a:bodyPr>
          <a:lstStyle/>
          <a:p>
            <a:pPr algn="ctr"/>
            <a:r>
              <a:rPr lang="it-IT" sz="3200" dirty="0">
                <a:solidFill>
                  <a:schemeClr val="bg1"/>
                </a:solidFill>
              </a:rPr>
              <a:t>Continua</a:t>
            </a:r>
          </a:p>
        </p:txBody>
      </p:sp>
      <p:sp>
        <p:nvSpPr>
          <p:cNvPr id="9" name="Obdélník 8">
            <a:hlinkClick r:id="rId7" action="ppaction://hlinksldjump"/>
            <a:extLst>
              <a:ext uri="{FF2B5EF4-FFF2-40B4-BE49-F238E27FC236}">
                <a16:creationId xmlns:a16="http://schemas.microsoft.com/office/drawing/2014/main" id="{F6DCB947-86D9-46BA-B964-10767920854E}"/>
              </a:ext>
            </a:extLst>
          </p:cNvPr>
          <p:cNvSpPr/>
          <p:nvPr/>
        </p:nvSpPr>
        <p:spPr>
          <a:xfrm>
            <a:off x="4404845" y="5639914"/>
            <a:ext cx="3208382"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350144652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endCondLst>
                                    <p:cond evt="onNext" delay="0">
                                      <p:tgtEl>
                                        <p:sldTgt/>
                                      </p:tgtEl>
                                    </p:cond>
                                  </p:endCondLst>
                                  <p:childTnLst>
                                    <p:animRot by="43200000">
                                      <p:cBhvr>
                                        <p:cTn id="6" dur="50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houly\OneDrive\Aaprace\Eduludus\Vesmírné lodě II\Foto interiér\abstract-tech-sci-fi-hologram-frame-template-design-background_115579-563.jpg"/>
          <p:cNvPicPr>
            <a:picLocks noChangeAspect="1" noChangeArrowheads="1"/>
          </p:cNvPicPr>
          <p:nvPr/>
        </p:nvPicPr>
        <p:blipFill rotWithShape="1">
          <a:blip r:embed="rId2">
            <a:extLst>
              <a:ext uri="{28A0092B-C50C-407E-A947-70E740481C1C}">
                <a14:useLocalDpi xmlns:a14="http://schemas.microsoft.com/office/drawing/2010/main" val="0"/>
              </a:ext>
            </a:extLst>
          </a:blip>
          <a:srcRect l="10149" t="11493" r="10690" b="11335"/>
          <a:stretch/>
        </p:blipFill>
        <p:spPr bwMode="auto">
          <a:xfrm>
            <a:off x="0" y="0"/>
            <a:ext cx="1219431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a:extLst>
              <a:ext uri="{FF2B5EF4-FFF2-40B4-BE49-F238E27FC236}">
                <a16:creationId xmlns:a16="http://schemas.microsoft.com/office/drawing/2014/main" id="{F5E91EDD-E6BA-469B-8D5D-18A098738B25}"/>
              </a:ext>
            </a:extLst>
          </p:cNvPr>
          <p:cNvSpPr>
            <a:spLocks noGrp="1"/>
          </p:cNvSpPr>
          <p:nvPr>
            <p:ph idx="1"/>
          </p:nvPr>
        </p:nvSpPr>
        <p:spPr>
          <a:xfrm>
            <a:off x="2640281" y="914400"/>
            <a:ext cx="8599220" cy="3096120"/>
          </a:xfrm>
        </p:spPr>
        <p:txBody>
          <a:bodyPr>
            <a:noAutofit/>
          </a:bodyPr>
          <a:lstStyle/>
          <a:p>
            <a:pPr marL="0" indent="0">
              <a:lnSpc>
                <a:spcPct val="100000"/>
              </a:lnSpc>
              <a:buNone/>
            </a:pPr>
            <a:r>
              <a:rPr lang="it-IT" sz="1800" b="1" dirty="0">
                <a:solidFill>
                  <a:schemeClr val="bg1"/>
                </a:solidFill>
              </a:rPr>
              <a:t>Un'astronave pattuglia vi contatta:</a:t>
            </a:r>
          </a:p>
          <a:p>
            <a:pPr marL="0" indent="0">
              <a:lnSpc>
                <a:spcPct val="100000"/>
              </a:lnSpc>
              <a:buNone/>
            </a:pPr>
            <a:r>
              <a:rPr lang="it-IT" sz="1800" dirty="0">
                <a:solidFill>
                  <a:schemeClr val="bg1"/>
                </a:solidFill>
              </a:rPr>
              <a:t>Grazie a Dio siete qui! Un pericoloso asteroide si sta dirigendo contro due pianeti del sistema Inexpectat: Sanus e Vultus. Molto probabilmente causerà enormi danni. Secondo le nostre stime, colpirà uno dei due pianeti. </a:t>
            </a:r>
          </a:p>
          <a:p>
            <a:pPr marL="0" indent="0">
              <a:lnSpc>
                <a:spcPct val="100000"/>
              </a:lnSpc>
              <a:buNone/>
            </a:pPr>
            <a:r>
              <a:rPr lang="it-IT" sz="1800" dirty="0">
                <a:solidFill>
                  <a:schemeClr val="bg1"/>
                </a:solidFill>
              </a:rPr>
              <a:t>Non c'è modo di reindirizzarlo completamente. Voi siete i rappresentanti della Terra. Aiutateci a decidere quale pianeta salvare. Devieremo l'asteroide verso l'altro. Oppure possiamo lasciare la scelta al caso.</a:t>
            </a:r>
          </a:p>
          <a:p>
            <a:pPr marL="0" indent="0">
              <a:lnSpc>
                <a:spcPct val="100000"/>
              </a:lnSpc>
              <a:buNone/>
            </a:pPr>
            <a:r>
              <a:rPr lang="it-IT" sz="1800" dirty="0">
                <a:solidFill>
                  <a:schemeClr val="bg1"/>
                </a:solidFill>
              </a:rPr>
              <a:t>La nostra IA vi fornirà cinque informazioni sui pianeti per fare una valutazione. Ulteriori analisi richiederebbero materia oscura, e non ne abbiamo abbastanza.  Aiutateci a decidere. In cambio, vi daremo le informazioni.</a:t>
            </a:r>
          </a:p>
        </p:txBody>
      </p:sp>
      <p:sp>
        <p:nvSpPr>
          <p:cNvPr id="5" name="Obdélník 4"/>
          <p:cNvSpPr/>
          <p:nvPr/>
        </p:nvSpPr>
        <p:spPr>
          <a:xfrm>
            <a:off x="914400" y="4092043"/>
            <a:ext cx="10431262" cy="510396"/>
          </a:xfrm>
          <a:prstGeom prst="rect">
            <a:avLst/>
          </a:prstGeom>
        </p:spPr>
        <p:txBody>
          <a:bodyPr wrap="square">
            <a:spAutoFit/>
          </a:bodyPr>
          <a:lstStyle/>
          <a:p>
            <a:pPr algn="ctr">
              <a:lnSpc>
                <a:spcPct val="110000"/>
              </a:lnSpc>
            </a:pPr>
            <a:r>
              <a:rPr lang="it-IT" sz="2600" dirty="0">
                <a:solidFill>
                  <a:schemeClr val="accent4"/>
                </a:solidFill>
              </a:rPr>
              <a:t>Qual è la tua decisione?</a:t>
            </a:r>
          </a:p>
        </p:txBody>
      </p:sp>
      <p:pic>
        <p:nvPicPr>
          <p:cNvPr id="3076" name="Picture 4" descr="C:\Users\houly\OneDrive\Aaprace\Eduludus\Vesmírné lodě II\Foto interiér\button_5448823.png">
            <a:hlinkClick r:id="" action="ppaction://hlinkshowjump?jump=nextslide" highlightClick="1"/>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5649" y="4736680"/>
            <a:ext cx="3330333" cy="10432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houly\OneDrive\Aaprace\Eduludus\Vesmírné lodě II\Foto interiér\button_5448823.png">
            <a:hlinkClick r:id="" action="ppaction://hlinkshowjump?jump=nextslide" highlightClick="1"/>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0358" y="4735405"/>
            <a:ext cx="3309506" cy="10367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houly\OneDrive\Aaprace\Eduludus\Vesmírné lodě II\Foto interiér\button_5448823.png">
            <a:hlinkClick r:id="rId5" action="ppaction://hlinksldjump" highlightClick="1"/>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42403" y="4735406"/>
            <a:ext cx="3309504" cy="1036744"/>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1159824" y="5008320"/>
            <a:ext cx="2960914" cy="461665"/>
          </a:xfrm>
          <a:prstGeom prst="rect">
            <a:avLst/>
          </a:prstGeom>
        </p:spPr>
        <p:txBody>
          <a:bodyPr wrap="square">
            <a:spAutoFit/>
          </a:bodyPr>
          <a:lstStyle/>
          <a:p>
            <a:pPr algn="ctr"/>
            <a:r>
              <a:rPr lang="it-IT" sz="2400" dirty="0">
                <a:solidFill>
                  <a:schemeClr val="bg1"/>
                </a:solidFill>
              </a:rPr>
              <a:t>Salvi Sanus</a:t>
            </a:r>
          </a:p>
        </p:txBody>
      </p:sp>
      <p:sp>
        <p:nvSpPr>
          <p:cNvPr id="13" name="Obdélník 12"/>
          <p:cNvSpPr/>
          <p:nvPr/>
        </p:nvSpPr>
        <p:spPr>
          <a:xfrm>
            <a:off x="4640451" y="5008320"/>
            <a:ext cx="2960914" cy="461665"/>
          </a:xfrm>
          <a:prstGeom prst="rect">
            <a:avLst/>
          </a:prstGeom>
        </p:spPr>
        <p:txBody>
          <a:bodyPr wrap="square">
            <a:spAutoFit/>
          </a:bodyPr>
          <a:lstStyle/>
          <a:p>
            <a:pPr algn="ctr"/>
            <a:r>
              <a:rPr lang="it-IT" sz="2400" dirty="0">
                <a:solidFill>
                  <a:schemeClr val="bg1"/>
                </a:solidFill>
              </a:rPr>
              <a:t>Salvi Vultus</a:t>
            </a:r>
          </a:p>
        </p:txBody>
      </p:sp>
      <p:sp>
        <p:nvSpPr>
          <p:cNvPr id="14" name="Obdélník 13"/>
          <p:cNvSpPr/>
          <p:nvPr/>
        </p:nvSpPr>
        <p:spPr>
          <a:xfrm>
            <a:off x="8128573" y="5000133"/>
            <a:ext cx="2960914" cy="461665"/>
          </a:xfrm>
          <a:prstGeom prst="rect">
            <a:avLst/>
          </a:prstGeom>
        </p:spPr>
        <p:txBody>
          <a:bodyPr wrap="square">
            <a:spAutoFit/>
          </a:bodyPr>
          <a:lstStyle/>
          <a:p>
            <a:pPr algn="ctr"/>
            <a:r>
              <a:rPr lang="it-IT" sz="2400" dirty="0">
                <a:solidFill>
                  <a:schemeClr val="bg1"/>
                </a:solidFill>
              </a:rPr>
              <a:t>Lasci al caso</a:t>
            </a: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076252" y="997535"/>
            <a:ext cx="1267341" cy="179328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5" name="Obdélník 14">
            <a:hlinkClick r:id="rId7" action="ppaction://hlinksldjump"/>
            <a:extLst>
              <a:ext uri="{FF2B5EF4-FFF2-40B4-BE49-F238E27FC236}">
                <a16:creationId xmlns:a16="http://schemas.microsoft.com/office/drawing/2014/main" id="{8DFA2193-9BDC-4E9A-9513-DD1884F5F161}"/>
              </a:ext>
            </a:extLst>
          </p:cNvPr>
          <p:cNvSpPr/>
          <p:nvPr/>
        </p:nvSpPr>
        <p:spPr>
          <a:xfrm>
            <a:off x="1067886" y="4781754"/>
            <a:ext cx="3208382" cy="9745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6" name="Obdélník 15">
            <a:hlinkClick r:id="rId8" action="ppaction://hlinksldjump"/>
            <a:extLst>
              <a:ext uri="{FF2B5EF4-FFF2-40B4-BE49-F238E27FC236}">
                <a16:creationId xmlns:a16="http://schemas.microsoft.com/office/drawing/2014/main" id="{FB7084EE-1283-4EBE-A363-8DF789C56950}"/>
              </a:ext>
            </a:extLst>
          </p:cNvPr>
          <p:cNvSpPr/>
          <p:nvPr/>
        </p:nvSpPr>
        <p:spPr>
          <a:xfrm>
            <a:off x="4470358" y="4765885"/>
            <a:ext cx="3208382" cy="955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7" name="Obdélník 16">
            <a:hlinkClick r:id="rId9" action="ppaction://hlinksldjump"/>
            <a:extLst>
              <a:ext uri="{FF2B5EF4-FFF2-40B4-BE49-F238E27FC236}">
                <a16:creationId xmlns:a16="http://schemas.microsoft.com/office/drawing/2014/main" id="{3854B90C-BBA4-4298-BA5F-58E64D277773}"/>
              </a:ext>
            </a:extLst>
          </p:cNvPr>
          <p:cNvSpPr/>
          <p:nvPr/>
        </p:nvSpPr>
        <p:spPr>
          <a:xfrm>
            <a:off x="7973954" y="4777061"/>
            <a:ext cx="3208382" cy="9745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190605262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ouly\OneDrive\Aaprace\Eduludus\Vesmírné lodě II\Foto interiér\abstract-tech-sci-fi-hologram-frame-template-design-background_115579-563.jpg"/>
          <p:cNvPicPr>
            <a:picLocks noChangeAspect="1" noChangeArrowheads="1"/>
          </p:cNvPicPr>
          <p:nvPr/>
        </p:nvPicPr>
        <p:blipFill rotWithShape="1">
          <a:blip r:embed="rId3">
            <a:extLst>
              <a:ext uri="{28A0092B-C50C-407E-A947-70E740481C1C}">
                <a14:useLocalDpi xmlns:a14="http://schemas.microsoft.com/office/drawing/2010/main" val="0"/>
              </a:ext>
            </a:extLst>
          </a:blip>
          <a:srcRect l="10149" t="9889" r="10690" b="11335"/>
          <a:stretch/>
        </p:blipFill>
        <p:spPr bwMode="auto">
          <a:xfrm>
            <a:off x="0" y="0"/>
            <a:ext cx="1219431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houly\OneDrive\Aaprace\Eduludus\Vesmírné lodě II\Foto interiér\button_5448823.png">
            <a:hlinkClick r:id="rId4" action="ppaction://hlinksldjump" highlightClick="1"/>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90617" y="5570657"/>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10" name="Obdélník 9"/>
          <p:cNvSpPr/>
          <p:nvPr/>
        </p:nvSpPr>
        <p:spPr>
          <a:xfrm>
            <a:off x="9075326" y="5914434"/>
            <a:ext cx="2960914" cy="584775"/>
          </a:xfrm>
          <a:prstGeom prst="rect">
            <a:avLst/>
          </a:prstGeom>
        </p:spPr>
        <p:txBody>
          <a:bodyPr wrap="square">
            <a:spAutoFit/>
          </a:bodyPr>
          <a:lstStyle/>
          <a:p>
            <a:pPr algn="ctr"/>
            <a:r>
              <a:rPr lang="it-IT" sz="3200" dirty="0">
                <a:solidFill>
                  <a:schemeClr val="bg1"/>
                </a:solidFill>
              </a:rPr>
              <a:t>Continua</a:t>
            </a:r>
          </a:p>
        </p:txBody>
      </p:sp>
      <p:sp>
        <p:nvSpPr>
          <p:cNvPr id="13" name="Zástupný symbol pro obsah 2">
            <a:extLst>
              <a:ext uri="{FF2B5EF4-FFF2-40B4-BE49-F238E27FC236}">
                <a16:creationId xmlns:a16="http://schemas.microsoft.com/office/drawing/2014/main" id="{F5E91EDD-E6BA-469B-8D5D-18A098738B25}"/>
              </a:ext>
            </a:extLst>
          </p:cNvPr>
          <p:cNvSpPr>
            <a:spLocks noGrp="1"/>
          </p:cNvSpPr>
          <p:nvPr>
            <p:ph idx="1"/>
          </p:nvPr>
        </p:nvSpPr>
        <p:spPr>
          <a:xfrm>
            <a:off x="2630756" y="1121360"/>
            <a:ext cx="8599220" cy="2836590"/>
          </a:xfrm>
        </p:spPr>
        <p:txBody>
          <a:bodyPr>
            <a:noAutofit/>
          </a:bodyPr>
          <a:lstStyle/>
          <a:p>
            <a:pPr marL="0" indent="0">
              <a:lnSpc>
                <a:spcPct val="100000"/>
              </a:lnSpc>
              <a:buNone/>
            </a:pPr>
            <a:r>
              <a:rPr lang="it-IT" sz="2400" b="1" dirty="0">
                <a:solidFill>
                  <a:schemeClr val="bg1"/>
                </a:solidFill>
              </a:rPr>
              <a:t>Nave pattuglia:</a:t>
            </a:r>
          </a:p>
          <a:p>
            <a:pPr marL="0" indent="0">
              <a:lnSpc>
                <a:spcPct val="100000"/>
              </a:lnSpc>
              <a:buNone/>
            </a:pPr>
            <a:r>
              <a:rPr lang="it-IT" sz="2400" dirty="0">
                <a:solidFill>
                  <a:schemeClr val="bg1"/>
                </a:solidFill>
              </a:rPr>
              <a:t>Avete deciso di salvare il pianeta Sanus. Rispettiamo la vostra decisione. Sappiamo che non è stata una scelta facile. Faremo di tutto per deviare l'asteroide verso Vultus.</a:t>
            </a:r>
          </a:p>
        </p:txBody>
      </p:sp>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076252" y="1245185"/>
            <a:ext cx="1267341" cy="179328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8" name="Obdélník 7">
            <a:hlinkClick r:id="rId4" action="ppaction://hlinksldjump"/>
            <a:extLst>
              <a:ext uri="{FF2B5EF4-FFF2-40B4-BE49-F238E27FC236}">
                <a16:creationId xmlns:a16="http://schemas.microsoft.com/office/drawing/2014/main" id="{269250ED-4D1D-4B93-92A5-5BD5C69FEECA}"/>
              </a:ext>
            </a:extLst>
          </p:cNvPr>
          <p:cNvSpPr/>
          <p:nvPr/>
        </p:nvSpPr>
        <p:spPr>
          <a:xfrm>
            <a:off x="8951592" y="5604084"/>
            <a:ext cx="3208382" cy="1208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174966726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ouly\OneDrive\Aaprace\Eduludus\Vesmírné lodě II\Foto interiér\abstract-tech-sci-fi-hologram-frame-template-design-background_115579-563.jpg"/>
          <p:cNvPicPr>
            <a:picLocks noChangeAspect="1" noChangeArrowheads="1"/>
          </p:cNvPicPr>
          <p:nvPr/>
        </p:nvPicPr>
        <p:blipFill rotWithShape="1">
          <a:blip r:embed="rId3">
            <a:extLst>
              <a:ext uri="{28A0092B-C50C-407E-A947-70E740481C1C}">
                <a14:useLocalDpi xmlns:a14="http://schemas.microsoft.com/office/drawing/2010/main" val="0"/>
              </a:ext>
            </a:extLst>
          </a:blip>
          <a:srcRect l="10149" t="9889" r="10690" b="11335"/>
          <a:stretch/>
        </p:blipFill>
        <p:spPr bwMode="auto">
          <a:xfrm>
            <a:off x="0" y="0"/>
            <a:ext cx="1219431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houly\OneDrive\Aaprace\Eduludus\Vesmírné lodě II\Foto interiér\button_5448823.png">
            <a:hlinkClick r:id="rId4" action="ppaction://hlinksldjump" highlightClick="1"/>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90617" y="5570657"/>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10" name="Obdélník 9"/>
          <p:cNvSpPr/>
          <p:nvPr/>
        </p:nvSpPr>
        <p:spPr>
          <a:xfrm>
            <a:off x="9075326" y="5914434"/>
            <a:ext cx="2960914" cy="584775"/>
          </a:xfrm>
          <a:prstGeom prst="rect">
            <a:avLst/>
          </a:prstGeom>
        </p:spPr>
        <p:txBody>
          <a:bodyPr wrap="square">
            <a:spAutoFit/>
          </a:bodyPr>
          <a:lstStyle/>
          <a:p>
            <a:pPr algn="ctr"/>
            <a:r>
              <a:rPr lang="it-IT" sz="3200" dirty="0">
                <a:solidFill>
                  <a:schemeClr val="bg1"/>
                </a:solidFill>
              </a:rPr>
              <a:t>Continua</a:t>
            </a:r>
          </a:p>
        </p:txBody>
      </p:sp>
      <p:sp>
        <p:nvSpPr>
          <p:cNvPr id="13" name="Zástupný symbol pro obsah 2">
            <a:extLst>
              <a:ext uri="{FF2B5EF4-FFF2-40B4-BE49-F238E27FC236}">
                <a16:creationId xmlns:a16="http://schemas.microsoft.com/office/drawing/2014/main" id="{F5E91EDD-E6BA-469B-8D5D-18A098738B25}"/>
              </a:ext>
            </a:extLst>
          </p:cNvPr>
          <p:cNvSpPr>
            <a:spLocks noGrp="1"/>
          </p:cNvSpPr>
          <p:nvPr>
            <p:ph idx="1"/>
          </p:nvPr>
        </p:nvSpPr>
        <p:spPr>
          <a:xfrm>
            <a:off x="2630756" y="1121360"/>
            <a:ext cx="8599220" cy="2412415"/>
          </a:xfrm>
        </p:spPr>
        <p:txBody>
          <a:bodyPr>
            <a:noAutofit/>
          </a:bodyPr>
          <a:lstStyle/>
          <a:p>
            <a:pPr marL="0" indent="0">
              <a:lnSpc>
                <a:spcPct val="100000"/>
              </a:lnSpc>
              <a:buNone/>
            </a:pPr>
            <a:r>
              <a:rPr lang="it-IT" sz="2400" b="1" dirty="0">
                <a:solidFill>
                  <a:schemeClr val="bg1"/>
                </a:solidFill>
              </a:rPr>
              <a:t>Nave pattuglia:</a:t>
            </a:r>
          </a:p>
          <a:p>
            <a:pPr marL="0" indent="0">
              <a:lnSpc>
                <a:spcPct val="100000"/>
              </a:lnSpc>
              <a:buNone/>
            </a:pPr>
            <a:r>
              <a:rPr lang="it-IT" sz="2400" dirty="0">
                <a:solidFill>
                  <a:schemeClr val="bg1"/>
                </a:solidFill>
              </a:rPr>
              <a:t>Avete deciso di salvare il pianeta Vultus. Rispettiamo la vostra decisione. Sappiamo che non è stata una scelta facile. Faremo di tutto per deviare l'asteroide verso Sanus.</a:t>
            </a:r>
          </a:p>
          <a:p>
            <a:pPr marL="0" indent="0">
              <a:buNone/>
            </a:pPr>
            <a:endParaRPr lang="cs-CZ" sz="2000" dirty="0">
              <a:solidFill>
                <a:schemeClr val="bg1"/>
              </a:solidFill>
            </a:endParaRPr>
          </a:p>
        </p:txBody>
      </p:sp>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076252" y="1245185"/>
            <a:ext cx="1267341" cy="179328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8" name="Obdélník 7">
            <a:hlinkClick r:id="rId4" action="ppaction://hlinksldjump"/>
            <a:extLst>
              <a:ext uri="{FF2B5EF4-FFF2-40B4-BE49-F238E27FC236}">
                <a16:creationId xmlns:a16="http://schemas.microsoft.com/office/drawing/2014/main" id="{E398828B-700C-406C-A219-080CDFBFF610}"/>
              </a:ext>
            </a:extLst>
          </p:cNvPr>
          <p:cNvSpPr/>
          <p:nvPr/>
        </p:nvSpPr>
        <p:spPr>
          <a:xfrm>
            <a:off x="8951592" y="5604084"/>
            <a:ext cx="3208382" cy="1208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49573773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ouly\OneDrive\Aaprace\Eduludus\Vesmírné lodě II\Foto interiér\abstract-tech-sci-fi-hologram-frame-template-design-background_115579-563.jpg"/>
          <p:cNvPicPr>
            <a:picLocks noChangeAspect="1" noChangeArrowheads="1"/>
          </p:cNvPicPr>
          <p:nvPr/>
        </p:nvPicPr>
        <p:blipFill rotWithShape="1">
          <a:blip r:embed="rId3">
            <a:extLst>
              <a:ext uri="{28A0092B-C50C-407E-A947-70E740481C1C}">
                <a14:useLocalDpi xmlns:a14="http://schemas.microsoft.com/office/drawing/2010/main" val="0"/>
              </a:ext>
            </a:extLst>
          </a:blip>
          <a:srcRect l="10149" t="9889" r="10690" b="11335"/>
          <a:stretch/>
        </p:blipFill>
        <p:spPr bwMode="auto">
          <a:xfrm>
            <a:off x="-2316" y="0"/>
            <a:ext cx="1219431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houly\OneDrive\Aaprace\Eduludus\Vesmírné lodě II\Foto interiér\button_5448823.png">
            <a:hlinkClick r:id="" action="ppaction://hlinkshowjump?jump=nextslide" highlightClick="1"/>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90617" y="5570657"/>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10" name="Obdélník 9"/>
          <p:cNvSpPr/>
          <p:nvPr/>
        </p:nvSpPr>
        <p:spPr>
          <a:xfrm>
            <a:off x="9075326" y="5914434"/>
            <a:ext cx="2960914" cy="584775"/>
          </a:xfrm>
          <a:prstGeom prst="rect">
            <a:avLst/>
          </a:prstGeom>
        </p:spPr>
        <p:txBody>
          <a:bodyPr wrap="square">
            <a:spAutoFit/>
          </a:bodyPr>
          <a:lstStyle/>
          <a:p>
            <a:pPr algn="ctr"/>
            <a:r>
              <a:rPr lang="it-IT" sz="3200" dirty="0">
                <a:solidFill>
                  <a:schemeClr val="bg1"/>
                </a:solidFill>
              </a:rPr>
              <a:t>Continua</a:t>
            </a:r>
          </a:p>
        </p:txBody>
      </p:sp>
      <p:sp>
        <p:nvSpPr>
          <p:cNvPr id="13" name="Zástupný symbol pro obsah 2">
            <a:extLst>
              <a:ext uri="{FF2B5EF4-FFF2-40B4-BE49-F238E27FC236}">
                <a16:creationId xmlns:a16="http://schemas.microsoft.com/office/drawing/2014/main" id="{F5E91EDD-E6BA-469B-8D5D-18A098738B25}"/>
              </a:ext>
            </a:extLst>
          </p:cNvPr>
          <p:cNvSpPr>
            <a:spLocks noGrp="1"/>
          </p:cNvSpPr>
          <p:nvPr>
            <p:ph idx="1"/>
          </p:nvPr>
        </p:nvSpPr>
        <p:spPr>
          <a:xfrm>
            <a:off x="2630756" y="1121360"/>
            <a:ext cx="8599220" cy="1802815"/>
          </a:xfrm>
        </p:spPr>
        <p:txBody>
          <a:bodyPr>
            <a:noAutofit/>
          </a:bodyPr>
          <a:lstStyle/>
          <a:p>
            <a:pPr marL="0" indent="0">
              <a:lnSpc>
                <a:spcPct val="100000"/>
              </a:lnSpc>
              <a:buNone/>
            </a:pPr>
            <a:r>
              <a:rPr lang="it-IT" sz="2400" b="1" dirty="0">
                <a:solidFill>
                  <a:schemeClr val="bg1"/>
                </a:solidFill>
              </a:rPr>
              <a:t>Nave pattuglia:</a:t>
            </a:r>
          </a:p>
          <a:p>
            <a:pPr marL="0" indent="0">
              <a:lnSpc>
                <a:spcPct val="100000"/>
              </a:lnSpc>
              <a:buNone/>
            </a:pPr>
            <a:r>
              <a:rPr lang="it-IT" sz="2400" dirty="0">
                <a:solidFill>
                  <a:schemeClr val="bg1"/>
                </a:solidFill>
              </a:rPr>
              <a:t>Avete deciso di non fare nulla. Sappiamo che non volete essere moralmente responsabili. Lasceremo la scelta al caso.</a:t>
            </a:r>
          </a:p>
          <a:p>
            <a:pPr marL="0" indent="0">
              <a:buNone/>
            </a:pPr>
            <a:endParaRPr lang="cs-CZ" sz="2000" dirty="0">
              <a:solidFill>
                <a:schemeClr val="bg1"/>
              </a:solidFill>
            </a:endParaRPr>
          </a:p>
        </p:txBody>
      </p:sp>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76252" y="1245185"/>
            <a:ext cx="1267341" cy="179328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8" name="Zástupný symbol pro obsah 2">
            <a:extLst>
              <a:ext uri="{FF2B5EF4-FFF2-40B4-BE49-F238E27FC236}">
                <a16:creationId xmlns:a16="http://schemas.microsoft.com/office/drawing/2014/main" id="{F5E91EDD-E6BA-469B-8D5D-18A098738B25}"/>
              </a:ext>
            </a:extLst>
          </p:cNvPr>
          <p:cNvSpPr txBox="1">
            <a:spLocks/>
          </p:cNvSpPr>
          <p:nvPr/>
        </p:nvSpPr>
        <p:spPr>
          <a:xfrm>
            <a:off x="2644073" y="2639589"/>
            <a:ext cx="8599220" cy="18028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it-IT" sz="2400" dirty="0">
                <a:solidFill>
                  <a:schemeClr val="bg1"/>
                </a:solidFill>
              </a:rPr>
              <a:t>……</a:t>
            </a:r>
          </a:p>
          <a:p>
            <a:pPr marL="0" indent="0">
              <a:lnSpc>
                <a:spcPct val="100000"/>
              </a:lnSpc>
              <a:buFont typeface="Arial" panose="020B0604020202020204" pitchFamily="34" charset="0"/>
              <a:buNone/>
            </a:pPr>
            <a:r>
              <a:rPr lang="it-IT" sz="2400" dirty="0">
                <a:solidFill>
                  <a:schemeClr val="bg1"/>
                </a:solidFill>
              </a:rPr>
              <a:t>Gli ultimi calcoli suggeriscono che colpirà Sanus.</a:t>
            </a:r>
          </a:p>
          <a:p>
            <a:pPr marL="0" indent="0">
              <a:lnSpc>
                <a:spcPct val="100000"/>
              </a:lnSpc>
              <a:buFont typeface="Arial" panose="020B0604020202020204" pitchFamily="34" charset="0"/>
              <a:buNone/>
            </a:pPr>
            <a:endParaRPr lang="cs-CZ" sz="2400" dirty="0">
              <a:solidFill>
                <a:schemeClr val="bg1"/>
              </a:solidFill>
            </a:endParaRPr>
          </a:p>
          <a:p>
            <a:pPr marL="0" indent="0">
              <a:buFont typeface="Arial" panose="020B0604020202020204" pitchFamily="34" charset="0"/>
              <a:buNone/>
            </a:pPr>
            <a:endParaRPr lang="cs-CZ" sz="2000" dirty="0">
              <a:solidFill>
                <a:schemeClr val="bg1"/>
              </a:solidFill>
            </a:endParaRPr>
          </a:p>
        </p:txBody>
      </p:sp>
      <p:sp>
        <p:nvSpPr>
          <p:cNvPr id="11" name="Obdélník 10">
            <a:hlinkClick r:id="rId6" action="ppaction://hlinksldjump"/>
            <a:extLst>
              <a:ext uri="{FF2B5EF4-FFF2-40B4-BE49-F238E27FC236}">
                <a16:creationId xmlns:a16="http://schemas.microsoft.com/office/drawing/2014/main" id="{774CAAA0-CAA6-4D68-BB5D-291AED7A1F18}"/>
              </a:ext>
            </a:extLst>
          </p:cNvPr>
          <p:cNvSpPr/>
          <p:nvPr/>
        </p:nvSpPr>
        <p:spPr>
          <a:xfrm>
            <a:off x="8951592" y="5619324"/>
            <a:ext cx="3208382" cy="1208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43151760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iscovery Channel Large Asteroid Impact Simulation_">
            <a:hlinkClick r:id="" action="ppaction://media"/>
            <a:extLst>
              <a:ext uri="{FF2B5EF4-FFF2-40B4-BE49-F238E27FC236}">
                <a16:creationId xmlns:a16="http://schemas.microsoft.com/office/drawing/2014/main" id="{2BCF5CF0-4203-4E4D-9195-703623D3473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6029" y="382111"/>
            <a:ext cx="11199941" cy="6295049"/>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43687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ouly\OneDrive\Aaprace\Eduludus\Vesmírné lodě II\Foto interiér\abstract-tech-sci-fi-hologram-frame-template-design-background_115579-563.jpg"/>
          <p:cNvPicPr>
            <a:picLocks noChangeAspect="1" noChangeArrowheads="1"/>
          </p:cNvPicPr>
          <p:nvPr/>
        </p:nvPicPr>
        <p:blipFill rotWithShape="1">
          <a:blip r:embed="rId3">
            <a:extLst>
              <a:ext uri="{28A0092B-C50C-407E-A947-70E740481C1C}">
                <a14:useLocalDpi xmlns:a14="http://schemas.microsoft.com/office/drawing/2010/main" val="0"/>
              </a:ext>
            </a:extLst>
          </a:blip>
          <a:srcRect l="10149" t="9889" r="10690" b="11335"/>
          <a:stretch/>
        </p:blipFill>
        <p:spPr bwMode="auto">
          <a:xfrm>
            <a:off x="0" y="0"/>
            <a:ext cx="1219431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houly\OneDrive\Aaprace\Eduludus\Vesmírné lodě II\Foto interiér\button_5448823.png">
            <a:hlinkClick r:id="" action="ppaction://hlinkshowjump?jump=nextslide" highlightClick="1"/>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90617" y="5570657"/>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10" name="Obdélník 9"/>
          <p:cNvSpPr/>
          <p:nvPr/>
        </p:nvSpPr>
        <p:spPr>
          <a:xfrm>
            <a:off x="9075326" y="5914434"/>
            <a:ext cx="2960914" cy="584775"/>
          </a:xfrm>
          <a:prstGeom prst="rect">
            <a:avLst/>
          </a:prstGeom>
        </p:spPr>
        <p:txBody>
          <a:bodyPr wrap="square">
            <a:spAutoFit/>
          </a:bodyPr>
          <a:lstStyle/>
          <a:p>
            <a:pPr algn="ctr"/>
            <a:r>
              <a:rPr lang="it-IT" sz="3200" dirty="0">
                <a:solidFill>
                  <a:schemeClr val="bg1"/>
                </a:solidFill>
              </a:rPr>
              <a:t>Continua</a:t>
            </a:r>
          </a:p>
        </p:txBody>
      </p:sp>
      <p:sp>
        <p:nvSpPr>
          <p:cNvPr id="13" name="Zástupný symbol pro obsah 2">
            <a:extLst>
              <a:ext uri="{FF2B5EF4-FFF2-40B4-BE49-F238E27FC236}">
                <a16:creationId xmlns:a16="http://schemas.microsoft.com/office/drawing/2014/main" id="{F5E91EDD-E6BA-469B-8D5D-18A098738B25}"/>
              </a:ext>
            </a:extLst>
          </p:cNvPr>
          <p:cNvSpPr>
            <a:spLocks noGrp="1"/>
          </p:cNvSpPr>
          <p:nvPr>
            <p:ph idx="1"/>
          </p:nvPr>
        </p:nvSpPr>
        <p:spPr>
          <a:xfrm>
            <a:off x="2630756" y="1121360"/>
            <a:ext cx="8599220" cy="2412415"/>
          </a:xfrm>
        </p:spPr>
        <p:txBody>
          <a:bodyPr>
            <a:noAutofit/>
          </a:bodyPr>
          <a:lstStyle/>
          <a:p>
            <a:pPr marL="0" indent="0">
              <a:lnSpc>
                <a:spcPct val="100000"/>
              </a:lnSpc>
              <a:buNone/>
            </a:pPr>
            <a:r>
              <a:rPr lang="it-IT" sz="2400" b="1" dirty="0">
                <a:solidFill>
                  <a:schemeClr val="bg1"/>
                </a:solidFill>
              </a:rPr>
              <a:t>Nave pattuglia:</a:t>
            </a:r>
          </a:p>
          <a:p>
            <a:pPr marL="0" indent="0">
              <a:buNone/>
            </a:pPr>
            <a:r>
              <a:rPr lang="it-IT" sz="2400" dirty="0">
                <a:solidFill>
                  <a:schemeClr val="bg1"/>
                </a:solidFill>
              </a:rPr>
              <a:t>L'asteroide ha colpito il pianeta, che ha subito un danno pari al 48%.</a:t>
            </a:r>
          </a:p>
          <a:p>
            <a:pPr marL="0" indent="0">
              <a:buNone/>
            </a:pPr>
            <a:r>
              <a:rPr lang="it-IT" sz="2400" dirty="0">
                <a:solidFill>
                  <a:schemeClr val="bg1"/>
                </a:solidFill>
              </a:rPr>
              <a:t>Adesso, dobbiamo fare tutto ciò che è in nostro potere per ridurre al minimo l'impatto sul pianeta. Sappiamo della vostra missione, probabilmente state cercando una base di ricerca che si trova nella nebulosa NGC-71. Vi mandiamo le coordinate.</a:t>
            </a:r>
          </a:p>
        </p:txBody>
      </p:sp>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76252" y="1245185"/>
            <a:ext cx="1267341" cy="179328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8" name="Obdélník 7">
            <a:hlinkClick r:id="rId6" action="ppaction://hlinksldjump"/>
            <a:extLst>
              <a:ext uri="{FF2B5EF4-FFF2-40B4-BE49-F238E27FC236}">
                <a16:creationId xmlns:a16="http://schemas.microsoft.com/office/drawing/2014/main" id="{C58A012C-735F-4D2A-9C66-92FC6D733FFF}"/>
              </a:ext>
            </a:extLst>
          </p:cNvPr>
          <p:cNvSpPr/>
          <p:nvPr/>
        </p:nvSpPr>
        <p:spPr>
          <a:xfrm>
            <a:off x="8951592" y="5619324"/>
            <a:ext cx="3208382" cy="12081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5" name="Nadpis 4">
            <a:extLst>
              <a:ext uri="{FF2B5EF4-FFF2-40B4-BE49-F238E27FC236}">
                <a16:creationId xmlns:a16="http://schemas.microsoft.com/office/drawing/2014/main" id="{2EC0CBF2-C5CE-41F0-AF5A-2D0C70472560}"/>
              </a:ext>
            </a:extLst>
          </p:cNvPr>
          <p:cNvSpPr>
            <a:spLocks noGrp="1"/>
          </p:cNvSpPr>
          <p:nvPr>
            <p:ph type="title"/>
          </p:nvPr>
        </p:nvSpPr>
        <p:spPr/>
        <p:txBody>
          <a:bodyPr/>
          <a:lstStyle/>
          <a:p>
            <a:endParaRPr lang="cs-CZ"/>
          </a:p>
        </p:txBody>
      </p:sp>
    </p:spTree>
    <p:extLst>
      <p:ext uri="{BB962C8B-B14F-4D97-AF65-F5344CB8AC3E}">
        <p14:creationId xmlns:p14="http://schemas.microsoft.com/office/powerpoint/2010/main" val="133772021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yperskok">
            <a:hlinkClick r:id="" action="ppaction://media"/>
            <a:extLst>
              <a:ext uri="{FF2B5EF4-FFF2-40B4-BE49-F238E27FC236}">
                <a16:creationId xmlns:a16="http://schemas.microsoft.com/office/drawing/2014/main" id="{CC815107-AEE1-4EB6-A191-EA2545EB51E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15224"/>
      </p:ext>
    </p:extLst>
  </p:cSld>
  <p:clrMapOvr>
    <a:masterClrMapping/>
  </p:clrMapOvr>
  <mc:AlternateContent xmlns:mc="http://schemas.openxmlformats.org/markup-compatibility/2006" xmlns:p14="http://schemas.microsoft.com/office/powerpoint/2010/main">
    <mc:Choice Requires="p14">
      <p:transition spd="slow" p14:dur="4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C6FB1C4A-52F5-48D1-9340-B2C75AD201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913" y="-1971000"/>
            <a:ext cx="22921826" cy="10800000"/>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houly\OneDrive\Aaprace\Eduludus\Vesmírné lodě II\Foto interiér\button_5448823.png">
            <a:hlinkClick r:id="" action="ppaction://hlinkshowjump?jump=nextslide" highlightClick="1"/>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398" y="5528804"/>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1297107" y="5872581"/>
            <a:ext cx="2960914" cy="584775"/>
          </a:xfrm>
          <a:prstGeom prst="rect">
            <a:avLst/>
          </a:prstGeom>
        </p:spPr>
        <p:txBody>
          <a:bodyPr wrap="square">
            <a:spAutoFit/>
          </a:bodyPr>
          <a:lstStyle/>
          <a:p>
            <a:pPr algn="ctr"/>
            <a:r>
              <a:rPr lang="it-IT" sz="3200" dirty="0">
                <a:solidFill>
                  <a:schemeClr val="bg1"/>
                </a:solidFill>
              </a:rPr>
              <a:t>Prendi l'oggetto</a:t>
            </a:r>
          </a:p>
        </p:txBody>
      </p:sp>
      <p:pic>
        <p:nvPicPr>
          <p:cNvPr id="8" name="Picture 4" descr="C:\Users\houly\OneDrive\Aaprace\Eduludus\Vesmírné lodě II\Foto interiér\button_5448823.png">
            <a:hlinkClick r:id="rId6" action="ppaction://hlinksldjump" highlightClick="1"/>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8013" y="5527303"/>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7922722" y="5630219"/>
            <a:ext cx="2960914" cy="1077218"/>
          </a:xfrm>
          <a:prstGeom prst="rect">
            <a:avLst/>
          </a:prstGeom>
        </p:spPr>
        <p:txBody>
          <a:bodyPr wrap="square">
            <a:spAutoFit/>
          </a:bodyPr>
          <a:lstStyle/>
          <a:p>
            <a:pPr algn="ctr"/>
            <a:r>
              <a:rPr lang="it-IT" sz="3200" dirty="0">
                <a:solidFill>
                  <a:schemeClr val="bg1"/>
                </a:solidFill>
              </a:rPr>
              <a:t>Distruggi l'oggetto</a:t>
            </a:r>
          </a:p>
        </p:txBody>
      </p:sp>
      <p:sp>
        <p:nvSpPr>
          <p:cNvPr id="10" name="Obdélník 9">
            <a:hlinkClick r:id="rId7" action="ppaction://hlinksldjump"/>
            <a:extLst>
              <a:ext uri="{FF2B5EF4-FFF2-40B4-BE49-F238E27FC236}">
                <a16:creationId xmlns:a16="http://schemas.microsoft.com/office/drawing/2014/main" id="{1BCE42D3-04B8-4DFE-A11A-C69E5DCAEC0D}"/>
              </a:ext>
            </a:extLst>
          </p:cNvPr>
          <p:cNvSpPr/>
          <p:nvPr/>
        </p:nvSpPr>
        <p:spPr>
          <a:xfrm>
            <a:off x="1175696" y="5592614"/>
            <a:ext cx="1601868"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1" name="Obdélník 10">
            <a:hlinkClick r:id="rId8" action="ppaction://hlinksldjump"/>
            <a:extLst>
              <a:ext uri="{FF2B5EF4-FFF2-40B4-BE49-F238E27FC236}">
                <a16:creationId xmlns:a16="http://schemas.microsoft.com/office/drawing/2014/main" id="{EA3AB73F-6A9F-4D4C-90BA-DB7451EC408D}"/>
              </a:ext>
            </a:extLst>
          </p:cNvPr>
          <p:cNvSpPr/>
          <p:nvPr/>
        </p:nvSpPr>
        <p:spPr>
          <a:xfrm>
            <a:off x="2777564" y="5575247"/>
            <a:ext cx="1601868"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2" name="Obdélník 11">
            <a:hlinkClick r:id="rId9" action="ppaction://hlinksldjump"/>
            <a:extLst>
              <a:ext uri="{FF2B5EF4-FFF2-40B4-BE49-F238E27FC236}">
                <a16:creationId xmlns:a16="http://schemas.microsoft.com/office/drawing/2014/main" id="{6FF07EEF-AD2E-4F11-ACA5-F25B1C8D3368}"/>
              </a:ext>
            </a:extLst>
          </p:cNvPr>
          <p:cNvSpPr/>
          <p:nvPr/>
        </p:nvSpPr>
        <p:spPr>
          <a:xfrm>
            <a:off x="7806029" y="5591010"/>
            <a:ext cx="1601868"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3" name="Obdélník 12">
            <a:hlinkClick r:id="rId8" action="ppaction://hlinksldjump"/>
            <a:extLst>
              <a:ext uri="{FF2B5EF4-FFF2-40B4-BE49-F238E27FC236}">
                <a16:creationId xmlns:a16="http://schemas.microsoft.com/office/drawing/2014/main" id="{5885A0C4-AA63-4F01-9EE7-29DE4B25BBB5}"/>
              </a:ext>
            </a:extLst>
          </p:cNvPr>
          <p:cNvSpPr/>
          <p:nvPr/>
        </p:nvSpPr>
        <p:spPr>
          <a:xfrm>
            <a:off x="9414436" y="5575247"/>
            <a:ext cx="1601868"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19462520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59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epositphotos_217465410-destroy">
            <a:hlinkClick r:id="" action="ppaction://media"/>
            <a:extLst>
              <a:ext uri="{FF2B5EF4-FFF2-40B4-BE49-F238E27FC236}">
                <a16:creationId xmlns:a16="http://schemas.microsoft.com/office/drawing/2014/main" id="{C778D6F5-7109-4CF1-9734-ABCF679908F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4677" y="900591"/>
            <a:ext cx="11456323" cy="7725481"/>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houly\OneDrive\Aaprace\Eduludus\Vesmírné lodě II\Foto interiér\button_5448823.png">
            <a:hlinkClick r:id="rId7" action="ppaction://hlinksldjump" highlightClick="1"/>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70" y="5585804"/>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4528579" y="5929581"/>
            <a:ext cx="2960914" cy="584775"/>
          </a:xfrm>
          <a:prstGeom prst="rect">
            <a:avLst/>
          </a:prstGeom>
        </p:spPr>
        <p:txBody>
          <a:bodyPr wrap="square">
            <a:spAutoFit/>
          </a:bodyPr>
          <a:lstStyle/>
          <a:p>
            <a:pPr algn="ctr"/>
            <a:r>
              <a:rPr lang="it-IT" sz="3200" dirty="0">
                <a:solidFill>
                  <a:schemeClr val="bg1"/>
                </a:solidFill>
              </a:rPr>
              <a:t>Continua</a:t>
            </a:r>
          </a:p>
        </p:txBody>
      </p:sp>
      <p:sp>
        <p:nvSpPr>
          <p:cNvPr id="8" name="Obdélník 7">
            <a:hlinkClick r:id="rId9" action="ppaction://hlinksldjump"/>
            <a:extLst>
              <a:ext uri="{FF2B5EF4-FFF2-40B4-BE49-F238E27FC236}">
                <a16:creationId xmlns:a16="http://schemas.microsoft.com/office/drawing/2014/main" id="{A7B14459-4934-4213-B1C2-F3112E16E575}"/>
              </a:ext>
            </a:extLst>
          </p:cNvPr>
          <p:cNvSpPr/>
          <p:nvPr/>
        </p:nvSpPr>
        <p:spPr>
          <a:xfrm>
            <a:off x="4404845" y="4708115"/>
            <a:ext cx="3208382"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a:hlinkClick r:id="rId10" action="ppaction://hlinksldjump"/>
            <a:extLst>
              <a:ext uri="{FF2B5EF4-FFF2-40B4-BE49-F238E27FC236}">
                <a16:creationId xmlns:a16="http://schemas.microsoft.com/office/drawing/2014/main" id="{28C08EDF-B6BC-4A80-B7ED-012C98F8B22E}"/>
              </a:ext>
            </a:extLst>
          </p:cNvPr>
          <p:cNvSpPr/>
          <p:nvPr/>
        </p:nvSpPr>
        <p:spPr>
          <a:xfrm>
            <a:off x="4404845" y="5641209"/>
            <a:ext cx="3208381"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68121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epositphotos_217465410-získání zdroje">
            <a:hlinkClick r:id="" action="ppaction://media"/>
            <a:extLst>
              <a:ext uri="{FF2B5EF4-FFF2-40B4-BE49-F238E27FC236}">
                <a16:creationId xmlns:a16="http://schemas.microsoft.com/office/drawing/2014/main" id="{0C2EA986-9BD4-4F81-BA4E-B56492190C2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7639" y="878472"/>
            <a:ext cx="11742793" cy="7918660"/>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houly\OneDrive\Aaprace\Eduludus\Vesmírné lodě II\Foto interiér\button_5448823.png">
            <a:hlinkClick r:id="rId9" action="ppaction://hlinksldjump" highlightClick="1"/>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43870" y="5585804"/>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4528579" y="5929581"/>
            <a:ext cx="2960914" cy="584775"/>
          </a:xfrm>
          <a:prstGeom prst="rect">
            <a:avLst/>
          </a:prstGeom>
        </p:spPr>
        <p:txBody>
          <a:bodyPr wrap="square">
            <a:spAutoFit/>
          </a:bodyPr>
          <a:lstStyle/>
          <a:p>
            <a:pPr algn="ctr"/>
            <a:r>
              <a:rPr lang="it-IT" sz="3200" dirty="0">
                <a:solidFill>
                  <a:schemeClr val="bg1"/>
                </a:solidFill>
              </a:rPr>
              <a:t>Continua</a:t>
            </a:r>
          </a:p>
        </p:txBody>
      </p:sp>
      <p:sp>
        <p:nvSpPr>
          <p:cNvPr id="10" name="Obdélník 9">
            <a:hlinkClick r:id="rId9" action="ppaction://hlinksldjump"/>
            <a:extLst>
              <a:ext uri="{FF2B5EF4-FFF2-40B4-BE49-F238E27FC236}">
                <a16:creationId xmlns:a16="http://schemas.microsoft.com/office/drawing/2014/main" id="{5809A092-53BA-4310-949D-8126189A4489}"/>
              </a:ext>
            </a:extLst>
          </p:cNvPr>
          <p:cNvSpPr/>
          <p:nvPr/>
        </p:nvSpPr>
        <p:spPr>
          <a:xfrm>
            <a:off x="4343870" y="5612924"/>
            <a:ext cx="3208382"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4" name="TextovéPole 13">
            <a:extLst>
              <a:ext uri="{FF2B5EF4-FFF2-40B4-BE49-F238E27FC236}">
                <a16:creationId xmlns:a16="http://schemas.microsoft.com/office/drawing/2014/main" id="{FC7BAE9D-F1D3-4F09-815C-11332E3E6595}"/>
              </a:ext>
            </a:extLst>
          </p:cNvPr>
          <p:cNvSpPr txBox="1"/>
          <p:nvPr/>
        </p:nvSpPr>
        <p:spPr>
          <a:xfrm>
            <a:off x="2228848" y="2370728"/>
            <a:ext cx="7886702" cy="646331"/>
          </a:xfrm>
          <a:prstGeom prst="rect">
            <a:avLst/>
          </a:prstGeom>
          <a:noFill/>
        </p:spPr>
        <p:txBody>
          <a:bodyPr wrap="square" rtlCol="0">
            <a:spAutoFit/>
          </a:bodyPr>
          <a:lstStyle/>
          <a:p>
            <a:pPr algn="ctr"/>
            <a:r>
              <a:rPr lang="it-IT" sz="3600" dirty="0">
                <a:solidFill>
                  <a:srgbClr val="CCE9AD"/>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OTTENUTA UN'IMPORTANTE RISORSA</a:t>
            </a:r>
          </a:p>
        </p:txBody>
      </p:sp>
    </p:spTree>
    <p:extLst>
      <p:ext uri="{BB962C8B-B14F-4D97-AF65-F5344CB8AC3E}">
        <p14:creationId xmlns:p14="http://schemas.microsoft.com/office/powerpoint/2010/main" val="4262099214"/>
      </p:ext>
    </p:extLst>
  </p:cSld>
  <p:clrMapOvr>
    <a:masterClrMapping/>
  </p:clrMapOvr>
  <mc:AlternateContent xmlns:mc="http://schemas.openxmlformats.org/markup-compatibility/2006" xmlns:p14="http://schemas.microsoft.com/office/powerpoint/2010/main">
    <mc:Choice Requires="p14">
      <p:transition spd="slow" p14:dur="1500">
        <p:fade/>
        <p:sndAc>
          <p:stSnd>
            <p:snd r:embed="rId5" name="laser.wav"/>
          </p:stSnd>
        </p:sndAc>
      </p:transition>
    </mc:Choice>
    <mc:Fallback xmlns="">
      <p:transition spd="slow">
        <p:fade/>
        <p:sndAc>
          <p:stSnd>
            <p:snd r:embed="rId11" name="las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77" fill="hold"/>
                                        <p:tgtEl>
                                          <p:spTgt spid="5"/>
                                        </p:tgtEl>
                                      </p:cBhvr>
                                    </p:cmd>
                                  </p:childTnLst>
                                </p:cTn>
                              </p:par>
                              <p:par>
                                <p:cTn id="7" presetID="1" presetClass="entr" presetSubtype="0" fill="hold" grpId="0" nodeType="withEffect">
                                  <p:stCondLst>
                                    <p:cond delay="5000"/>
                                  </p:stCondLst>
                                  <p:iterate type="lt">
                                    <p:tmAbs val="100"/>
                                  </p:iterate>
                                  <p:childTnLst>
                                    <p:set>
                                      <p:cBhvr>
                                        <p:cTn id="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6" name="254519__kwahmah-02__data-transmission.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childTnLst>
        </p:cTn>
      </p:par>
    </p:tnLst>
    <p:bldLst>
      <p:bldP spid="1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epositphotos_217465410-získání zdroje">
            <a:hlinkClick r:id="" action="ppaction://media"/>
            <a:extLst>
              <a:ext uri="{FF2B5EF4-FFF2-40B4-BE49-F238E27FC236}">
                <a16:creationId xmlns:a16="http://schemas.microsoft.com/office/drawing/2014/main" id="{0C2EA986-9BD4-4F81-BA4E-B56492190C2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7639" y="878472"/>
            <a:ext cx="11742793" cy="7918660"/>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houly\OneDrive\Aaprace\Eduludus\Vesmírné lodě II\Foto interiér\button_5448823.png">
            <a:hlinkClick r:id="rId9" action="ppaction://hlinksldjump" highlightClick="1"/>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43870" y="5585804"/>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4528579" y="5929581"/>
            <a:ext cx="2960914" cy="584775"/>
          </a:xfrm>
          <a:prstGeom prst="rect">
            <a:avLst/>
          </a:prstGeom>
        </p:spPr>
        <p:txBody>
          <a:bodyPr wrap="square">
            <a:spAutoFit/>
          </a:bodyPr>
          <a:lstStyle/>
          <a:p>
            <a:pPr algn="ctr"/>
            <a:r>
              <a:rPr lang="it-IT" sz="3200" dirty="0">
                <a:solidFill>
                  <a:schemeClr val="bg1"/>
                </a:solidFill>
              </a:rPr>
              <a:t>Continua</a:t>
            </a:r>
          </a:p>
        </p:txBody>
      </p:sp>
      <p:sp>
        <p:nvSpPr>
          <p:cNvPr id="14" name="TextovéPole 13">
            <a:extLst>
              <a:ext uri="{FF2B5EF4-FFF2-40B4-BE49-F238E27FC236}">
                <a16:creationId xmlns:a16="http://schemas.microsoft.com/office/drawing/2014/main" id="{FC7BAE9D-F1D3-4F09-815C-11332E3E6595}"/>
              </a:ext>
            </a:extLst>
          </p:cNvPr>
          <p:cNvSpPr txBox="1"/>
          <p:nvPr/>
        </p:nvSpPr>
        <p:spPr>
          <a:xfrm>
            <a:off x="2228848" y="2370728"/>
            <a:ext cx="7886702" cy="646331"/>
          </a:xfrm>
          <a:prstGeom prst="rect">
            <a:avLst/>
          </a:prstGeom>
          <a:noFill/>
        </p:spPr>
        <p:txBody>
          <a:bodyPr wrap="square" rtlCol="0">
            <a:spAutoFit/>
          </a:bodyPr>
          <a:lstStyle/>
          <a:p>
            <a:pPr algn="ctr"/>
            <a:r>
              <a:rPr lang="it-IT" sz="3600" dirty="0">
                <a:solidFill>
                  <a:srgbClr val="CCE9AD"/>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OTTENUTA UN'IMPORTANTE RISORSA</a:t>
            </a:r>
          </a:p>
        </p:txBody>
      </p:sp>
      <p:sp>
        <p:nvSpPr>
          <p:cNvPr id="11" name="Obdélník 10">
            <a:hlinkClick r:id="rId11" action="ppaction://hlinksldjump"/>
            <a:extLst>
              <a:ext uri="{FF2B5EF4-FFF2-40B4-BE49-F238E27FC236}">
                <a16:creationId xmlns:a16="http://schemas.microsoft.com/office/drawing/2014/main" id="{D92D80A5-9FDD-42A2-865B-C83C05E20665}"/>
              </a:ext>
            </a:extLst>
          </p:cNvPr>
          <p:cNvSpPr/>
          <p:nvPr/>
        </p:nvSpPr>
        <p:spPr>
          <a:xfrm>
            <a:off x="4404844" y="5629832"/>
            <a:ext cx="3208382"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0" name="Obdélník 9">
            <a:hlinkClick r:id="rId12" action="ppaction://hlinksldjump"/>
            <a:extLst>
              <a:ext uri="{FF2B5EF4-FFF2-40B4-BE49-F238E27FC236}">
                <a16:creationId xmlns:a16="http://schemas.microsoft.com/office/drawing/2014/main" id="{9979E757-2476-4A5A-A8D1-2F2AC1202EE0}"/>
              </a:ext>
            </a:extLst>
          </p:cNvPr>
          <p:cNvSpPr/>
          <p:nvPr/>
        </p:nvSpPr>
        <p:spPr>
          <a:xfrm>
            <a:off x="4404844" y="5658064"/>
            <a:ext cx="3208381"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4165786238"/>
      </p:ext>
    </p:extLst>
  </p:cSld>
  <p:clrMapOvr>
    <a:masterClrMapping/>
  </p:clrMapOvr>
  <mc:AlternateContent xmlns:mc="http://schemas.openxmlformats.org/markup-compatibility/2006" xmlns:p14="http://schemas.microsoft.com/office/powerpoint/2010/main">
    <mc:Choice Requires="p14">
      <p:transition spd="slow" p14:dur="1500">
        <p:fade/>
        <p:sndAc>
          <p:stSnd>
            <p:snd r:embed="rId5" name="laser.wav"/>
          </p:stSnd>
        </p:sndAc>
      </p:transition>
    </mc:Choice>
    <mc:Fallback xmlns="">
      <p:transition spd="slow">
        <p:fade/>
        <p:sndAc>
          <p:stSnd>
            <p:snd r:embed="rId13" name="las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77" fill="hold"/>
                                        <p:tgtEl>
                                          <p:spTgt spid="5"/>
                                        </p:tgtEl>
                                      </p:cBhvr>
                                    </p:cmd>
                                  </p:childTnLst>
                                </p:cTn>
                              </p:par>
                              <p:par>
                                <p:cTn id="7" presetID="1" presetClass="entr" presetSubtype="0" fill="hold" grpId="0" nodeType="withEffect">
                                  <p:stCondLst>
                                    <p:cond delay="5000"/>
                                  </p:stCondLst>
                                  <p:iterate type="lt">
                                    <p:tmAbs val="100"/>
                                  </p:iterate>
                                  <p:childTnLst>
                                    <p:set>
                                      <p:cBhvr>
                                        <p:cTn id="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6" name="254519__kwahmah-02__data-transmission.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childTnLst>
        </p:cTn>
      </p:par>
    </p:tnLst>
    <p:bldLst>
      <p:bldP spid="1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naraz_do_asteroidu">
            <a:hlinkClick r:id="" action="ppaction://media"/>
            <a:extLst>
              <a:ext uri="{FF2B5EF4-FFF2-40B4-BE49-F238E27FC236}">
                <a16:creationId xmlns:a16="http://schemas.microsoft.com/office/drawing/2014/main" id="{0C94FAE9-80D5-4301-B370-A736E2E69C7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houly\OneDrive\Aaprace\Eduludus\Vesmírné lodě II\Foto interiér\button_5448823.png">
            <a:hlinkClick r:id="rId8" action="ppaction://hlinksldjump" highlightClick="1"/>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43870" y="5585804"/>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4528579" y="5929581"/>
            <a:ext cx="2960914" cy="584775"/>
          </a:xfrm>
          <a:prstGeom prst="rect">
            <a:avLst/>
          </a:prstGeom>
        </p:spPr>
        <p:txBody>
          <a:bodyPr wrap="square">
            <a:spAutoFit/>
          </a:bodyPr>
          <a:lstStyle/>
          <a:p>
            <a:pPr algn="ctr"/>
            <a:r>
              <a:rPr lang="it-IT" sz="3200" dirty="0">
                <a:solidFill>
                  <a:schemeClr val="bg1"/>
                </a:solidFill>
              </a:rPr>
              <a:t>Continua</a:t>
            </a:r>
          </a:p>
        </p:txBody>
      </p:sp>
      <p:sp>
        <p:nvSpPr>
          <p:cNvPr id="11" name="TextovéPole 10">
            <a:extLst>
              <a:ext uri="{FF2B5EF4-FFF2-40B4-BE49-F238E27FC236}">
                <a16:creationId xmlns:a16="http://schemas.microsoft.com/office/drawing/2014/main" id="{7B1D7961-09CB-47E6-A434-4F43C6EF1B12}"/>
              </a:ext>
            </a:extLst>
          </p:cNvPr>
          <p:cNvSpPr txBox="1"/>
          <p:nvPr/>
        </p:nvSpPr>
        <p:spPr>
          <a:xfrm>
            <a:off x="2228848" y="2370728"/>
            <a:ext cx="7886702" cy="646331"/>
          </a:xfrm>
          <a:prstGeom prst="rect">
            <a:avLst/>
          </a:prstGeom>
          <a:noFill/>
        </p:spPr>
        <p:txBody>
          <a:bodyPr wrap="square" rtlCol="0">
            <a:spAutoFit/>
          </a:bodyPr>
          <a:lstStyle/>
          <a:p>
            <a:pPr algn="ctr"/>
            <a:r>
              <a:rPr lang="it-IT" sz="3600" dirty="0">
                <a:solidFill>
                  <a:srgbClr val="CCE9AD"/>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NAVE DANNEGGIATA</a:t>
            </a:r>
          </a:p>
        </p:txBody>
      </p:sp>
      <p:sp>
        <p:nvSpPr>
          <p:cNvPr id="10" name="Obdélník 9">
            <a:hlinkClick r:id="rId10" action="ppaction://hlinksldjump"/>
            <a:extLst>
              <a:ext uri="{FF2B5EF4-FFF2-40B4-BE49-F238E27FC236}">
                <a16:creationId xmlns:a16="http://schemas.microsoft.com/office/drawing/2014/main" id="{47B1710F-79B9-4CA0-9786-0EED143D609A}"/>
              </a:ext>
            </a:extLst>
          </p:cNvPr>
          <p:cNvSpPr/>
          <p:nvPr/>
        </p:nvSpPr>
        <p:spPr>
          <a:xfrm>
            <a:off x="4404845" y="5612924"/>
            <a:ext cx="3208381"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333119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04" fill="hold"/>
                                        <p:tgtEl>
                                          <p:spTgt spid="6"/>
                                        </p:tgtEl>
                                      </p:cBhvr>
                                    </p:cmd>
                                  </p:childTnLst>
                                </p:cTn>
                              </p:par>
                              <p:par>
                                <p:cTn id="7" presetID="1" presetClass="entr" presetSubtype="0" fill="hold" grpId="0" nodeType="withEffect">
                                  <p:stCondLst>
                                    <p:cond delay="15000"/>
                                  </p:stCondLst>
                                  <p:iterate type="lt">
                                    <p:tmAbs val="100"/>
                                  </p:iterate>
                                  <p:childTnLst>
                                    <p:set>
                                      <p:cBhvr>
                                        <p:cTn id="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5" name="254519__kwahmah-02__data-transmission.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childTnLst>
        </p:cTn>
      </p:par>
    </p:tnLst>
    <p:bldLst>
      <p:bldP spid="1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C6FB1C4A-52F5-48D1-9340-B2C75AD20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42" y="548621"/>
            <a:ext cx="10828421" cy="6090986"/>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hlinkClick r:id="rId5" action="ppaction://hlinksldjump"/>
            <a:extLst>
              <a:ext uri="{FF2B5EF4-FFF2-40B4-BE49-F238E27FC236}">
                <a16:creationId xmlns:a16="http://schemas.microsoft.com/office/drawing/2014/main" id="{AC1AFC54-9EB5-4DE7-B6A5-36A984E22AF6}"/>
              </a:ext>
            </a:extLst>
          </p:cNvPr>
          <p:cNvSpPr/>
          <p:nvPr/>
        </p:nvSpPr>
        <p:spPr>
          <a:xfrm>
            <a:off x="4404844" y="5627584"/>
            <a:ext cx="3208381"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7" name="Picture 4" descr="C:\Users\houly\OneDrive\Aaprace\Eduludus\Vesmírné lodě II\Foto interiér\button_5448823.png">
            <a:hlinkClick r:id="rId6" action="ppaction://hlinksldjump" highlightClick="1"/>
            <a:extLst>
              <a:ext uri="{FF2B5EF4-FFF2-40B4-BE49-F238E27FC236}">
                <a16:creationId xmlns:a16="http://schemas.microsoft.com/office/drawing/2014/main" id="{4B19D100-1A13-4DD8-8F1A-A6B2C3567F5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43870" y="5585804"/>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a:extLst>
              <a:ext uri="{FF2B5EF4-FFF2-40B4-BE49-F238E27FC236}">
                <a16:creationId xmlns:a16="http://schemas.microsoft.com/office/drawing/2014/main" id="{44111479-EAAA-4718-9265-A950CDE7B568}"/>
              </a:ext>
            </a:extLst>
          </p:cNvPr>
          <p:cNvSpPr/>
          <p:nvPr/>
        </p:nvSpPr>
        <p:spPr>
          <a:xfrm>
            <a:off x="4528579" y="5929581"/>
            <a:ext cx="2960914" cy="584775"/>
          </a:xfrm>
          <a:prstGeom prst="rect">
            <a:avLst/>
          </a:prstGeom>
        </p:spPr>
        <p:txBody>
          <a:bodyPr wrap="square">
            <a:spAutoFit/>
          </a:bodyPr>
          <a:lstStyle/>
          <a:p>
            <a:pPr algn="ctr"/>
            <a:r>
              <a:rPr lang="it-IT" sz="3200" dirty="0">
                <a:solidFill>
                  <a:schemeClr val="bg1"/>
                </a:solidFill>
              </a:rPr>
              <a:t>Continua</a:t>
            </a:r>
          </a:p>
        </p:txBody>
      </p:sp>
      <p:sp>
        <p:nvSpPr>
          <p:cNvPr id="9" name="Obdélník 8">
            <a:hlinkClick r:id="rId5" action="ppaction://hlinksldjump"/>
            <a:extLst>
              <a:ext uri="{FF2B5EF4-FFF2-40B4-BE49-F238E27FC236}">
                <a16:creationId xmlns:a16="http://schemas.microsoft.com/office/drawing/2014/main" id="{40DDC1FC-58AD-472D-831D-D396B2B271A8}"/>
              </a:ext>
            </a:extLst>
          </p:cNvPr>
          <p:cNvSpPr/>
          <p:nvPr/>
        </p:nvSpPr>
        <p:spPr>
          <a:xfrm>
            <a:off x="4404844" y="5646076"/>
            <a:ext cx="1491132"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0" name="Obdélník 9">
            <a:hlinkClick r:id="rId8" action="ppaction://hlinksldjump"/>
            <a:extLst>
              <a:ext uri="{FF2B5EF4-FFF2-40B4-BE49-F238E27FC236}">
                <a16:creationId xmlns:a16="http://schemas.microsoft.com/office/drawing/2014/main" id="{C6B01874-4076-43D2-A8F1-EC4D967DF1F1}"/>
              </a:ext>
            </a:extLst>
          </p:cNvPr>
          <p:cNvSpPr/>
          <p:nvPr/>
        </p:nvSpPr>
        <p:spPr>
          <a:xfrm>
            <a:off x="6145547" y="5646076"/>
            <a:ext cx="1491132"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322450350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houly\OneDrive\Aaprace\Eduludus\Vesmírné lodě II\Foto interiér\abstract-tech-sci-fi-hologram-frame-template-design-background_115579-563.jpg"/>
          <p:cNvPicPr>
            <a:picLocks noChangeAspect="1" noChangeArrowheads="1"/>
          </p:cNvPicPr>
          <p:nvPr/>
        </p:nvPicPr>
        <p:blipFill rotWithShape="1">
          <a:blip r:embed="rId3">
            <a:extLst>
              <a:ext uri="{28A0092B-C50C-407E-A947-70E740481C1C}">
                <a14:useLocalDpi xmlns:a14="http://schemas.microsoft.com/office/drawing/2010/main" val="0"/>
              </a:ext>
            </a:extLst>
          </a:blip>
          <a:srcRect l="10149" t="11493" r="10690" b="11335"/>
          <a:stretch/>
        </p:blipFill>
        <p:spPr bwMode="auto">
          <a:xfrm>
            <a:off x="0" y="0"/>
            <a:ext cx="1219431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a:extLst>
              <a:ext uri="{FF2B5EF4-FFF2-40B4-BE49-F238E27FC236}">
                <a16:creationId xmlns:a16="http://schemas.microsoft.com/office/drawing/2014/main" id="{F5E91EDD-E6BA-469B-8D5D-18A098738B25}"/>
              </a:ext>
            </a:extLst>
          </p:cNvPr>
          <p:cNvSpPr>
            <a:spLocks noGrp="1"/>
          </p:cNvSpPr>
          <p:nvPr>
            <p:ph idx="1"/>
          </p:nvPr>
        </p:nvSpPr>
        <p:spPr>
          <a:xfrm>
            <a:off x="3294993" y="914400"/>
            <a:ext cx="7944508" cy="3067049"/>
          </a:xfrm>
        </p:spPr>
        <p:txBody>
          <a:bodyPr>
            <a:noAutofit/>
          </a:bodyPr>
          <a:lstStyle/>
          <a:p>
            <a:pPr marL="0" indent="0">
              <a:lnSpc>
                <a:spcPct val="100000"/>
              </a:lnSpc>
              <a:buNone/>
            </a:pPr>
            <a:r>
              <a:rPr lang="it-IT" sz="2000" b="1" dirty="0">
                <a:solidFill>
                  <a:schemeClr val="bg1"/>
                </a:solidFill>
              </a:rPr>
              <a:t>Base di ricerca separatista danneggiata:</a:t>
            </a:r>
          </a:p>
          <a:p>
            <a:pPr marL="0" indent="0">
              <a:lnSpc>
                <a:spcPct val="100000"/>
              </a:lnSpc>
              <a:buNone/>
            </a:pPr>
            <a:r>
              <a:rPr lang="it-IT" sz="2000" dirty="0">
                <a:solidFill>
                  <a:schemeClr val="bg1"/>
                </a:solidFill>
              </a:rPr>
              <a:t>Non speravamo più che arrivasse qualcuno! Il nostro ultimo tentativo di produrre Materia Oscura è stato un successo! Esiste un procedimento valido e ne abbiamo il backup sui nostri sistemi. Disgraziatamente, c'è stata un'esplosione e la conseguente decompressione presto distruggerà l'intera base.</a:t>
            </a:r>
          </a:p>
          <a:p>
            <a:pPr marL="0" indent="0">
              <a:lnSpc>
                <a:spcPct val="100000"/>
              </a:lnSpc>
              <a:buNone/>
            </a:pPr>
            <a:r>
              <a:rPr lang="it-IT" sz="2000" dirty="0">
                <a:solidFill>
                  <a:schemeClr val="bg1"/>
                </a:solidFill>
              </a:rPr>
              <a:t>Vi stiamo chiedendo aiuto, astronave sconosciuta: aiutateci! Fateci salire a bordo e portateci fino alla civiltà! Aiutateci a espandere la produzione di Materia Oscura e a modificare l'equilibrio dei poteri nella galassia!</a:t>
            </a:r>
          </a:p>
        </p:txBody>
      </p:sp>
      <p:sp>
        <p:nvSpPr>
          <p:cNvPr id="5" name="Obdélník 4"/>
          <p:cNvSpPr/>
          <p:nvPr/>
        </p:nvSpPr>
        <p:spPr>
          <a:xfrm>
            <a:off x="914400" y="4092043"/>
            <a:ext cx="10431262" cy="510396"/>
          </a:xfrm>
          <a:prstGeom prst="rect">
            <a:avLst/>
          </a:prstGeom>
        </p:spPr>
        <p:txBody>
          <a:bodyPr wrap="square">
            <a:spAutoFit/>
          </a:bodyPr>
          <a:lstStyle/>
          <a:p>
            <a:pPr algn="ctr">
              <a:lnSpc>
                <a:spcPct val="110000"/>
              </a:lnSpc>
            </a:pPr>
            <a:r>
              <a:rPr lang="it-IT" sz="2600" dirty="0">
                <a:solidFill>
                  <a:schemeClr val="accent4"/>
                </a:solidFill>
              </a:rPr>
              <a:t>Qual è la tua decisione?</a:t>
            </a:r>
          </a:p>
        </p:txBody>
      </p:sp>
      <p:pic>
        <p:nvPicPr>
          <p:cNvPr id="3076" name="Picture 4" descr="C:\Users\houly\OneDrive\Aaprace\Eduludus\Vesmírné lodě II\Foto interiér\button_5448823.png">
            <a:hlinkClick r:id="" action="ppaction://hlinkshowjump?jump=nextslide" highlightClick="1"/>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5649" y="4515956"/>
            <a:ext cx="3330333" cy="13961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houly\OneDrive\Aaprace\Eduludus\Vesmírné lodě II\Foto interiér\button_5448823.png">
            <a:hlinkClick r:id="rId5" action="ppaction://hlinksldjump" highlightClick="1"/>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42403" y="4514681"/>
            <a:ext cx="3309504" cy="1387373"/>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1159824" y="4803362"/>
            <a:ext cx="2960914" cy="830997"/>
          </a:xfrm>
          <a:prstGeom prst="rect">
            <a:avLst/>
          </a:prstGeom>
        </p:spPr>
        <p:txBody>
          <a:bodyPr wrap="square">
            <a:spAutoFit/>
          </a:bodyPr>
          <a:lstStyle/>
          <a:p>
            <a:pPr algn="ctr"/>
            <a:r>
              <a:rPr lang="it-IT" sz="2400" dirty="0">
                <a:solidFill>
                  <a:schemeClr val="bg1"/>
                </a:solidFill>
              </a:rPr>
              <a:t>Lasci la base al suo destino </a:t>
            </a:r>
          </a:p>
        </p:txBody>
      </p:sp>
      <p:sp>
        <p:nvSpPr>
          <p:cNvPr id="14" name="Obdélník 13"/>
          <p:cNvSpPr/>
          <p:nvPr/>
        </p:nvSpPr>
        <p:spPr>
          <a:xfrm>
            <a:off x="8128573" y="4952835"/>
            <a:ext cx="2960914" cy="461665"/>
          </a:xfrm>
          <a:prstGeom prst="rect">
            <a:avLst/>
          </a:prstGeom>
        </p:spPr>
        <p:txBody>
          <a:bodyPr wrap="square">
            <a:spAutoFit/>
          </a:bodyPr>
          <a:lstStyle/>
          <a:p>
            <a:pPr algn="ctr"/>
            <a:r>
              <a:rPr lang="it-IT" sz="2400" dirty="0">
                <a:solidFill>
                  <a:schemeClr val="bg1"/>
                </a:solidFill>
              </a:rPr>
              <a:t>Salvi gli scienziati</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076252" y="1008503"/>
            <a:ext cx="1840369" cy="220596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0" name="Obdélník 9">
            <a:hlinkClick r:id="rId8" action="ppaction://hlinksldjump"/>
            <a:extLst>
              <a:ext uri="{FF2B5EF4-FFF2-40B4-BE49-F238E27FC236}">
                <a16:creationId xmlns:a16="http://schemas.microsoft.com/office/drawing/2014/main" id="{92D412F3-0698-47DE-8EFA-785DD18E7DEB}"/>
              </a:ext>
            </a:extLst>
          </p:cNvPr>
          <p:cNvSpPr/>
          <p:nvPr/>
        </p:nvSpPr>
        <p:spPr>
          <a:xfrm>
            <a:off x="1036090" y="4589863"/>
            <a:ext cx="3208381"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2" name="Obdélník 11">
            <a:hlinkClick r:id="rId9" action="ppaction://hlinksldjump"/>
            <a:extLst>
              <a:ext uri="{FF2B5EF4-FFF2-40B4-BE49-F238E27FC236}">
                <a16:creationId xmlns:a16="http://schemas.microsoft.com/office/drawing/2014/main" id="{D61A5F3B-94BA-4F8F-9D4C-C1EBDD212D07}"/>
              </a:ext>
            </a:extLst>
          </p:cNvPr>
          <p:cNvSpPr/>
          <p:nvPr/>
        </p:nvSpPr>
        <p:spPr>
          <a:xfrm>
            <a:off x="7997970" y="4558051"/>
            <a:ext cx="3208381"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96678992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houly\OneDrive\Aaprace\Eduludus\Vesmírné lodě II\Foto interiér\abstract-tech-sci-fi-hologram-frame-template-design-background_115579-563.jpg"/>
          <p:cNvPicPr>
            <a:picLocks noChangeAspect="1" noChangeArrowheads="1"/>
          </p:cNvPicPr>
          <p:nvPr/>
        </p:nvPicPr>
        <p:blipFill rotWithShape="1">
          <a:blip r:embed="rId3">
            <a:extLst>
              <a:ext uri="{28A0092B-C50C-407E-A947-70E740481C1C}">
                <a14:useLocalDpi xmlns:a14="http://schemas.microsoft.com/office/drawing/2010/main" val="0"/>
              </a:ext>
            </a:extLst>
          </a:blip>
          <a:srcRect l="10149" t="11493" r="10690" b="11335"/>
          <a:stretch/>
        </p:blipFill>
        <p:spPr bwMode="auto">
          <a:xfrm>
            <a:off x="0" y="0"/>
            <a:ext cx="1219431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a:extLst>
              <a:ext uri="{FF2B5EF4-FFF2-40B4-BE49-F238E27FC236}">
                <a16:creationId xmlns:a16="http://schemas.microsoft.com/office/drawing/2014/main" id="{F5E91EDD-E6BA-469B-8D5D-18A098738B25}"/>
              </a:ext>
            </a:extLst>
          </p:cNvPr>
          <p:cNvSpPr>
            <a:spLocks noGrp="1"/>
          </p:cNvSpPr>
          <p:nvPr>
            <p:ph idx="1"/>
          </p:nvPr>
        </p:nvSpPr>
        <p:spPr>
          <a:xfrm>
            <a:off x="3088257" y="914400"/>
            <a:ext cx="8151244" cy="3067049"/>
          </a:xfrm>
        </p:spPr>
        <p:txBody>
          <a:bodyPr>
            <a:noAutofit/>
          </a:bodyPr>
          <a:lstStyle/>
          <a:p>
            <a:pPr marL="0" indent="0">
              <a:lnSpc>
                <a:spcPct val="100000"/>
              </a:lnSpc>
              <a:buNone/>
            </a:pPr>
            <a:r>
              <a:rPr lang="it-IT" sz="1600" b="1" dirty="0">
                <a:solidFill>
                  <a:schemeClr val="bg1"/>
                </a:solidFill>
              </a:rPr>
              <a:t>Base di ricerca separatista danneggiata:</a:t>
            </a:r>
          </a:p>
          <a:p>
            <a:pPr marL="0" indent="0">
              <a:lnSpc>
                <a:spcPct val="100000"/>
              </a:lnSpc>
              <a:buNone/>
            </a:pPr>
            <a:r>
              <a:rPr lang="it-IT" sz="1600" dirty="0">
                <a:solidFill>
                  <a:schemeClr val="bg1"/>
                </a:solidFill>
              </a:rPr>
              <a:t>Non speravamo più che arrivasse qualcuno! Il nostro ultimo tentativo di produrre Materia Oscura è stato un successo! Esiste un procedimento valido e ne abbiamo il backup sui nostri sistemi. Disgraziatamente, c'è stata un'esplosione e la conseguente decompressione presto distruggerà l'intera base. Vi stiamo chiedendo aiuto, astronave sconosciuta: aiutateci! Fateci salire a bordo e portateci fino alla civiltà! Aiutateci a espandere la produzione di Materia Oscura e a modificare l'equilibrio dei poteri nella galassia!</a:t>
            </a:r>
          </a:p>
          <a:p>
            <a:pPr marL="0" indent="0">
              <a:lnSpc>
                <a:spcPct val="100000"/>
              </a:lnSpc>
              <a:buNone/>
            </a:pPr>
            <a:r>
              <a:rPr lang="it-IT" sz="1600" b="1" dirty="0">
                <a:solidFill>
                  <a:schemeClr val="bg1"/>
                </a:solidFill>
              </a:rPr>
              <a:t>Isaac: Pensa bene a quello che fai! È davvero necessario distruggere la scoperta della produzione di materia oscura solo perché la Terra continui a primeggiare? </a:t>
            </a:r>
          </a:p>
        </p:txBody>
      </p:sp>
      <p:sp>
        <p:nvSpPr>
          <p:cNvPr id="5" name="Obdélník 4"/>
          <p:cNvSpPr/>
          <p:nvPr/>
        </p:nvSpPr>
        <p:spPr>
          <a:xfrm>
            <a:off x="1076252" y="5059058"/>
            <a:ext cx="10163249" cy="510396"/>
          </a:xfrm>
          <a:prstGeom prst="rect">
            <a:avLst/>
          </a:prstGeom>
        </p:spPr>
        <p:txBody>
          <a:bodyPr wrap="square">
            <a:spAutoFit/>
          </a:bodyPr>
          <a:lstStyle/>
          <a:p>
            <a:pPr algn="ctr">
              <a:lnSpc>
                <a:spcPct val="110000"/>
              </a:lnSpc>
            </a:pPr>
            <a:r>
              <a:rPr lang="it-IT" sz="2600" dirty="0">
                <a:solidFill>
                  <a:schemeClr val="accent4"/>
                </a:solidFill>
              </a:rPr>
              <a:t>Qual è la tua decisione?</a:t>
            </a:r>
          </a:p>
        </p:txBody>
      </p:sp>
      <p:pic>
        <p:nvPicPr>
          <p:cNvPr id="3076" name="Picture 4" descr="C:\Users\houly\OneDrive\Aaprace\Eduludus\Vesmírné lodě II\Foto interiér\button_5448823.png">
            <a:hlinkClick r:id="" action="ppaction://hlinkshowjump?jump=nextslide" highlightClick="1"/>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5649" y="4515956"/>
            <a:ext cx="3330333" cy="13961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houly\OneDrive\Aaprace\Eduludus\Vesmírné lodě II\Foto interiér\button_5448823.png">
            <a:hlinkClick r:id="rId5" action="ppaction://hlinksldjump" highlightClick="1"/>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42403" y="4514681"/>
            <a:ext cx="3309504" cy="1387373"/>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1159824" y="4803362"/>
            <a:ext cx="2960914" cy="830997"/>
          </a:xfrm>
          <a:prstGeom prst="rect">
            <a:avLst/>
          </a:prstGeom>
        </p:spPr>
        <p:txBody>
          <a:bodyPr wrap="square">
            <a:spAutoFit/>
          </a:bodyPr>
          <a:lstStyle/>
          <a:p>
            <a:pPr algn="ctr"/>
            <a:r>
              <a:rPr lang="it-IT" sz="2400" dirty="0">
                <a:solidFill>
                  <a:schemeClr val="bg1"/>
                </a:solidFill>
              </a:rPr>
              <a:t>Lasci la base al suo destino </a:t>
            </a:r>
          </a:p>
        </p:txBody>
      </p:sp>
      <p:sp>
        <p:nvSpPr>
          <p:cNvPr id="14" name="Obdélník 13"/>
          <p:cNvSpPr/>
          <p:nvPr/>
        </p:nvSpPr>
        <p:spPr>
          <a:xfrm>
            <a:off x="8071262" y="4792868"/>
            <a:ext cx="2960914" cy="830997"/>
          </a:xfrm>
          <a:prstGeom prst="rect">
            <a:avLst/>
          </a:prstGeom>
        </p:spPr>
        <p:txBody>
          <a:bodyPr wrap="square">
            <a:spAutoFit/>
          </a:bodyPr>
          <a:lstStyle/>
          <a:p>
            <a:pPr algn="ctr"/>
            <a:r>
              <a:rPr lang="it-IT" sz="2400" dirty="0">
                <a:solidFill>
                  <a:schemeClr val="bg1"/>
                </a:solidFill>
              </a:rPr>
              <a:t>Salvi gli scienziati e Isaac</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334306" y="976185"/>
            <a:ext cx="1270132" cy="152244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0" name="Obdélník 9">
            <a:hlinkClick r:id="rId8" action="ppaction://hlinksldjump"/>
            <a:extLst>
              <a:ext uri="{FF2B5EF4-FFF2-40B4-BE49-F238E27FC236}">
                <a16:creationId xmlns:a16="http://schemas.microsoft.com/office/drawing/2014/main" id="{92D412F3-0698-47DE-8EFA-785DD18E7DEB}"/>
              </a:ext>
            </a:extLst>
          </p:cNvPr>
          <p:cNvSpPr/>
          <p:nvPr/>
        </p:nvSpPr>
        <p:spPr>
          <a:xfrm>
            <a:off x="1076252" y="4693974"/>
            <a:ext cx="3208381"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2" name="Obdélník 11">
            <a:hlinkClick r:id="rId9" action="ppaction://hlinksldjump"/>
            <a:extLst>
              <a:ext uri="{FF2B5EF4-FFF2-40B4-BE49-F238E27FC236}">
                <a16:creationId xmlns:a16="http://schemas.microsoft.com/office/drawing/2014/main" id="{D61A5F3B-94BA-4F8F-9D4C-C1EBDD212D07}"/>
              </a:ext>
            </a:extLst>
          </p:cNvPr>
          <p:cNvSpPr/>
          <p:nvPr/>
        </p:nvSpPr>
        <p:spPr>
          <a:xfrm>
            <a:off x="8031120" y="4552895"/>
            <a:ext cx="3208381"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13" name="Picture 2">
            <a:extLst>
              <a:ext uri="{FF2B5EF4-FFF2-40B4-BE49-F238E27FC236}">
                <a16:creationId xmlns:a16="http://schemas.microsoft.com/office/drawing/2014/main" id="{139C9A32-7DD1-44B5-BC3B-9A8C6D61BD28}"/>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1334306" y="2729865"/>
            <a:ext cx="1270132" cy="169351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67899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ouly\OneDrive\Aaprace\Eduludus\Vesmírné lodě II\Foto interiér\abstract-tech-sci-fi-hologram-frame-template-design-background_115579-563.jpg"/>
          <p:cNvPicPr>
            <a:picLocks noChangeAspect="1" noChangeArrowheads="1"/>
          </p:cNvPicPr>
          <p:nvPr/>
        </p:nvPicPr>
        <p:blipFill rotWithShape="1">
          <a:blip r:embed="rId3">
            <a:extLst>
              <a:ext uri="{28A0092B-C50C-407E-A947-70E740481C1C}">
                <a14:useLocalDpi xmlns:a14="http://schemas.microsoft.com/office/drawing/2010/main" val="0"/>
              </a:ext>
            </a:extLst>
          </a:blip>
          <a:srcRect l="10149" t="9889" r="10690" b="11335"/>
          <a:stretch/>
        </p:blipFill>
        <p:spPr bwMode="auto">
          <a:xfrm>
            <a:off x="0" y="0"/>
            <a:ext cx="1219431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houly\OneDrive\Aaprace\Eduludus\Vesmírné lodě II\Foto interiér\button_5448823.png">
            <a:hlinkClick r:id="rId4" action="ppaction://hlinksldjump" highlightClick="1"/>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90617" y="5570657"/>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10" name="Obdélník 9"/>
          <p:cNvSpPr/>
          <p:nvPr/>
        </p:nvSpPr>
        <p:spPr>
          <a:xfrm>
            <a:off x="9075326" y="5914434"/>
            <a:ext cx="2960914" cy="584775"/>
          </a:xfrm>
          <a:prstGeom prst="rect">
            <a:avLst/>
          </a:prstGeom>
        </p:spPr>
        <p:txBody>
          <a:bodyPr wrap="square">
            <a:spAutoFit/>
          </a:bodyPr>
          <a:lstStyle/>
          <a:p>
            <a:pPr algn="ctr"/>
            <a:r>
              <a:rPr lang="it-IT" sz="3200" dirty="0">
                <a:solidFill>
                  <a:schemeClr val="bg1"/>
                </a:solidFill>
              </a:rPr>
              <a:t>Continua</a:t>
            </a:r>
          </a:p>
        </p:txBody>
      </p:sp>
      <p:sp>
        <p:nvSpPr>
          <p:cNvPr id="13" name="Zástupný symbol pro obsah 2">
            <a:extLst>
              <a:ext uri="{FF2B5EF4-FFF2-40B4-BE49-F238E27FC236}">
                <a16:creationId xmlns:a16="http://schemas.microsoft.com/office/drawing/2014/main" id="{F5E91EDD-E6BA-469B-8D5D-18A098738B25}"/>
              </a:ext>
            </a:extLst>
          </p:cNvPr>
          <p:cNvSpPr>
            <a:spLocks noGrp="1"/>
          </p:cNvSpPr>
          <p:nvPr>
            <p:ph idx="1"/>
          </p:nvPr>
        </p:nvSpPr>
        <p:spPr>
          <a:xfrm>
            <a:off x="1198179" y="1121360"/>
            <a:ext cx="10031797" cy="2412415"/>
          </a:xfrm>
        </p:spPr>
        <p:txBody>
          <a:bodyPr>
            <a:noAutofit/>
          </a:bodyPr>
          <a:lstStyle/>
          <a:p>
            <a:pPr marL="0" indent="0">
              <a:buNone/>
            </a:pPr>
            <a:r>
              <a:rPr lang="it-IT" sz="3600" dirty="0">
                <a:solidFill>
                  <a:schemeClr val="bg1"/>
                </a:solidFill>
              </a:rPr>
              <a:t>La tua missione è stata completata con successo.</a:t>
            </a:r>
          </a:p>
        </p:txBody>
      </p:sp>
      <p:sp>
        <p:nvSpPr>
          <p:cNvPr id="6" name="Obdélník 5">
            <a:hlinkClick r:id="rId6" action="ppaction://hlinksldjump"/>
            <a:extLst>
              <a:ext uri="{FF2B5EF4-FFF2-40B4-BE49-F238E27FC236}">
                <a16:creationId xmlns:a16="http://schemas.microsoft.com/office/drawing/2014/main" id="{22FAB909-6671-4404-82FF-A302DC6428CA}"/>
              </a:ext>
            </a:extLst>
          </p:cNvPr>
          <p:cNvSpPr/>
          <p:nvPr/>
        </p:nvSpPr>
        <p:spPr>
          <a:xfrm>
            <a:off x="8951592" y="5613017"/>
            <a:ext cx="3208381"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Zástupný symbol pro obsah 2">
            <a:extLst>
              <a:ext uri="{FF2B5EF4-FFF2-40B4-BE49-F238E27FC236}">
                <a16:creationId xmlns:a16="http://schemas.microsoft.com/office/drawing/2014/main" id="{7F370F74-7AF3-40A5-80EC-64353E787DC1}"/>
              </a:ext>
            </a:extLst>
          </p:cNvPr>
          <p:cNvSpPr txBox="1">
            <a:spLocks/>
          </p:cNvSpPr>
          <p:nvPr/>
        </p:nvSpPr>
        <p:spPr>
          <a:xfrm>
            <a:off x="1198179" y="1775404"/>
            <a:ext cx="10031796" cy="30670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it-IT" sz="2200" b="1" dirty="0">
                <a:solidFill>
                  <a:schemeClr val="bg1"/>
                </a:solidFill>
              </a:rPr>
              <a:t>Hai deciso di lasciare la base al suo destino.</a:t>
            </a:r>
          </a:p>
          <a:p>
            <a:pPr marL="0" indent="0">
              <a:lnSpc>
                <a:spcPct val="100000"/>
              </a:lnSpc>
              <a:buFont typeface="Arial" panose="020B0604020202020204" pitchFamily="34" charset="0"/>
              <a:buNone/>
            </a:pPr>
            <a:r>
              <a:rPr lang="it-IT" sz="2200" b="1" dirty="0">
                <a:solidFill>
                  <a:schemeClr val="bg1"/>
                </a:solidFill>
              </a:rPr>
              <a:t>In pochi giorni la base è stata totalmente decompressa, tutti gli scienziati separatisti sono morti e il procedimento per la produzione di Materia Oscura è andato distrutto.</a:t>
            </a:r>
          </a:p>
          <a:p>
            <a:pPr marL="0" indent="0">
              <a:lnSpc>
                <a:spcPct val="100000"/>
              </a:lnSpc>
              <a:buFont typeface="Arial" panose="020B0604020202020204" pitchFamily="34" charset="0"/>
              <a:buNone/>
            </a:pPr>
            <a:r>
              <a:rPr lang="it-IT" sz="2200" b="1" dirty="0">
                <a:solidFill>
                  <a:schemeClr val="bg1"/>
                </a:solidFill>
              </a:rPr>
              <a:t>Questo segreto rimarrà un'esclusiva </a:t>
            </a:r>
            <a:r>
              <a:rPr lang="it-IT" sz="2200" b="1">
                <a:solidFill>
                  <a:schemeClr val="bg1"/>
                </a:solidFill>
              </a:rPr>
              <a:t>della Terra </a:t>
            </a:r>
            <a:r>
              <a:rPr lang="it-IT" sz="2200" b="1" dirty="0">
                <a:solidFill>
                  <a:schemeClr val="bg1"/>
                </a:solidFill>
              </a:rPr>
              <a:t>ancora per molto tempo.</a:t>
            </a:r>
          </a:p>
          <a:p>
            <a:pPr marL="0" indent="0">
              <a:lnSpc>
                <a:spcPct val="100000"/>
              </a:lnSpc>
              <a:buFont typeface="Arial" panose="020B0604020202020204" pitchFamily="34" charset="0"/>
              <a:buNone/>
            </a:pPr>
            <a:r>
              <a:rPr lang="it-IT" sz="2200" b="1" dirty="0">
                <a:solidFill>
                  <a:schemeClr val="bg1"/>
                </a:solidFill>
              </a:rPr>
              <a:t>Adesso vi aspetta il viaggio di ritorno, con molte altre avventure da affrontare...</a:t>
            </a:r>
          </a:p>
        </p:txBody>
      </p:sp>
    </p:spTree>
    <p:extLst>
      <p:ext uri="{BB962C8B-B14F-4D97-AF65-F5344CB8AC3E}">
        <p14:creationId xmlns:p14="http://schemas.microsoft.com/office/powerpoint/2010/main" val="327879409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ouly\OneDrive\Aaprace\Eduludus\Vesmírné lodě II\Foto interiér\abstract-tech-sci-fi-hologram-frame-template-design-background_115579-563.jpg"/>
          <p:cNvPicPr>
            <a:picLocks noChangeAspect="1" noChangeArrowheads="1"/>
          </p:cNvPicPr>
          <p:nvPr/>
        </p:nvPicPr>
        <p:blipFill rotWithShape="1">
          <a:blip r:embed="rId3">
            <a:extLst>
              <a:ext uri="{28A0092B-C50C-407E-A947-70E740481C1C}">
                <a14:useLocalDpi xmlns:a14="http://schemas.microsoft.com/office/drawing/2010/main" val="0"/>
              </a:ext>
            </a:extLst>
          </a:blip>
          <a:srcRect l="10149" t="9889" r="10690" b="11335"/>
          <a:stretch/>
        </p:blipFill>
        <p:spPr bwMode="auto">
          <a:xfrm>
            <a:off x="0" y="0"/>
            <a:ext cx="1219431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houly\OneDrive\Aaprace\Eduludus\Vesmírné lodě II\Foto interiér\button_5448823.png">
            <a:hlinkClick r:id="rId4" action="ppaction://hlinksldjump" highlightClick="1"/>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90617" y="5570657"/>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10" name="Obdélník 9"/>
          <p:cNvSpPr/>
          <p:nvPr/>
        </p:nvSpPr>
        <p:spPr>
          <a:xfrm>
            <a:off x="9075326" y="5914434"/>
            <a:ext cx="2960914" cy="584775"/>
          </a:xfrm>
          <a:prstGeom prst="rect">
            <a:avLst/>
          </a:prstGeom>
        </p:spPr>
        <p:txBody>
          <a:bodyPr wrap="square">
            <a:spAutoFit/>
          </a:bodyPr>
          <a:lstStyle/>
          <a:p>
            <a:pPr algn="ctr"/>
            <a:r>
              <a:rPr lang="it-IT" sz="3200" dirty="0">
                <a:solidFill>
                  <a:schemeClr val="bg1"/>
                </a:solidFill>
              </a:rPr>
              <a:t>Continua</a:t>
            </a:r>
          </a:p>
        </p:txBody>
      </p:sp>
      <p:sp>
        <p:nvSpPr>
          <p:cNvPr id="13" name="Zástupný symbol pro obsah 2">
            <a:extLst>
              <a:ext uri="{FF2B5EF4-FFF2-40B4-BE49-F238E27FC236}">
                <a16:creationId xmlns:a16="http://schemas.microsoft.com/office/drawing/2014/main" id="{F5E91EDD-E6BA-469B-8D5D-18A098738B25}"/>
              </a:ext>
            </a:extLst>
          </p:cNvPr>
          <p:cNvSpPr>
            <a:spLocks noGrp="1"/>
          </p:cNvSpPr>
          <p:nvPr>
            <p:ph idx="1"/>
          </p:nvPr>
        </p:nvSpPr>
        <p:spPr>
          <a:xfrm>
            <a:off x="1198179" y="1121360"/>
            <a:ext cx="10031797" cy="2412415"/>
          </a:xfrm>
        </p:spPr>
        <p:txBody>
          <a:bodyPr>
            <a:noAutofit/>
          </a:bodyPr>
          <a:lstStyle/>
          <a:p>
            <a:pPr marL="0" indent="0">
              <a:buNone/>
            </a:pPr>
            <a:r>
              <a:rPr lang="it-IT" sz="3600" dirty="0">
                <a:solidFill>
                  <a:schemeClr val="bg1"/>
                </a:solidFill>
              </a:rPr>
              <a:t>La tua missione è stata completata con successo.</a:t>
            </a:r>
          </a:p>
        </p:txBody>
      </p:sp>
      <p:sp>
        <p:nvSpPr>
          <p:cNvPr id="6" name="Obdélník 5">
            <a:hlinkClick r:id="rId6" action="ppaction://hlinksldjump"/>
            <a:extLst>
              <a:ext uri="{FF2B5EF4-FFF2-40B4-BE49-F238E27FC236}">
                <a16:creationId xmlns:a16="http://schemas.microsoft.com/office/drawing/2014/main" id="{C21AC9DA-546D-4EAE-923D-FFA50403406F}"/>
              </a:ext>
            </a:extLst>
          </p:cNvPr>
          <p:cNvSpPr/>
          <p:nvPr/>
        </p:nvSpPr>
        <p:spPr>
          <a:xfrm>
            <a:off x="8951592" y="5603361"/>
            <a:ext cx="3208381"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Zástupný symbol pro obsah 2">
            <a:extLst>
              <a:ext uri="{FF2B5EF4-FFF2-40B4-BE49-F238E27FC236}">
                <a16:creationId xmlns:a16="http://schemas.microsoft.com/office/drawing/2014/main" id="{D507A672-0BEA-42F6-8B7E-A8846090E977}"/>
              </a:ext>
            </a:extLst>
          </p:cNvPr>
          <p:cNvSpPr txBox="1">
            <a:spLocks/>
          </p:cNvSpPr>
          <p:nvPr/>
        </p:nvSpPr>
        <p:spPr>
          <a:xfrm>
            <a:off x="1198179" y="1775404"/>
            <a:ext cx="10031796" cy="30670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it-IT" sz="2200" b="1" dirty="0">
                <a:solidFill>
                  <a:schemeClr val="bg1"/>
                </a:solidFill>
              </a:rPr>
              <a:t>Hai deciso di salvare gli scienziati che hanno portato sulla vostra nave una serie di strumenti e progetti importanti provenienti dai loro laboratori.</a:t>
            </a:r>
          </a:p>
          <a:p>
            <a:pPr marL="0" indent="0">
              <a:lnSpc>
                <a:spcPct val="100000"/>
              </a:lnSpc>
              <a:buFont typeface="Arial" panose="020B0604020202020204" pitchFamily="34" charset="0"/>
              <a:buNone/>
            </a:pPr>
            <a:r>
              <a:rPr lang="it-IT" sz="2200" b="1" dirty="0">
                <a:solidFill>
                  <a:schemeClr val="bg1"/>
                </a:solidFill>
              </a:rPr>
              <a:t>Il know-how per creare la materia oscura è ora a bordo della vostra astronave.</a:t>
            </a:r>
          </a:p>
          <a:p>
            <a:pPr marL="0" indent="0">
              <a:lnSpc>
                <a:spcPct val="100000"/>
              </a:lnSpc>
              <a:buFont typeface="Arial" panose="020B0604020202020204" pitchFamily="34" charset="0"/>
              <a:buNone/>
            </a:pPr>
            <a:r>
              <a:rPr lang="it-IT" sz="2200" b="1" dirty="0">
                <a:solidFill>
                  <a:schemeClr val="bg1"/>
                </a:solidFill>
              </a:rPr>
              <a:t>Un nuovo viaggio vi aspetta. Ma verso dove? Di ritorno sulla Terra? Verso un nuovo pianeta?</a:t>
            </a:r>
          </a:p>
          <a:p>
            <a:pPr marL="0" indent="0">
              <a:lnSpc>
                <a:spcPct val="100000"/>
              </a:lnSpc>
              <a:buFont typeface="Arial" panose="020B0604020202020204" pitchFamily="34" charset="0"/>
              <a:buNone/>
            </a:pPr>
            <a:r>
              <a:rPr lang="it-IT" sz="2200" b="1" dirty="0">
                <a:solidFill>
                  <a:schemeClr val="bg1"/>
                </a:solidFill>
              </a:rPr>
              <a:t>La storia continua...</a:t>
            </a:r>
          </a:p>
        </p:txBody>
      </p:sp>
    </p:spTree>
    <p:extLst>
      <p:ext uri="{BB962C8B-B14F-4D97-AF65-F5344CB8AC3E}">
        <p14:creationId xmlns:p14="http://schemas.microsoft.com/office/powerpoint/2010/main" val="192080850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houly\OneDrive\Aaprace\Eduludus\Vesmírné lodě II\Foto\Erde-Universum.jpg"/>
          <p:cNvPicPr>
            <a:picLocks noChangeAspect="1" noChangeArrowheads="1"/>
          </p:cNvPicPr>
          <p:nvPr/>
        </p:nvPicPr>
        <p:blipFill rotWithShape="1">
          <a:blip r:embed="rId2">
            <a:extLst>
              <a:ext uri="{28A0092B-C50C-407E-A947-70E740481C1C}">
                <a14:useLocalDpi xmlns:a14="http://schemas.microsoft.com/office/drawing/2010/main" val="0"/>
              </a:ext>
            </a:extLst>
          </a:blip>
          <a:srcRect t="6449" b="23192"/>
          <a:stretch/>
        </p:blipFill>
        <p:spPr bwMode="auto">
          <a:xfrm>
            <a:off x="0" y="-15875"/>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5F80FDC2-636F-4FAF-BF3E-00450E0C8BD7}"/>
              </a:ext>
            </a:extLst>
          </p:cNvPr>
          <p:cNvSpPr>
            <a:spLocks noGrp="1"/>
          </p:cNvSpPr>
          <p:nvPr>
            <p:ph type="title"/>
          </p:nvPr>
        </p:nvSpPr>
        <p:spPr>
          <a:xfrm>
            <a:off x="838200" y="2750343"/>
            <a:ext cx="10515600" cy="1325563"/>
          </a:xfrm>
        </p:spPr>
        <p:txBody>
          <a:bodyPr/>
          <a:lstStyle/>
          <a:p>
            <a:pPr algn="ctr"/>
            <a:r>
              <a:rPr lang="it-IT" dirty="0">
                <a:solidFill>
                  <a:schemeClr val="bg1"/>
                </a:solidFill>
              </a:rPr>
              <a:t>Fine dell'episodio</a:t>
            </a:r>
          </a:p>
        </p:txBody>
      </p:sp>
    </p:spTree>
    <p:extLst>
      <p:ext uri="{BB962C8B-B14F-4D97-AF65-F5344CB8AC3E}">
        <p14:creationId xmlns:p14="http://schemas.microsoft.com/office/powerpoint/2010/main" val="222122976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naraz_do_asteroidu">
            <a:hlinkClick r:id="" action="ppaction://media"/>
            <a:extLst>
              <a:ext uri="{FF2B5EF4-FFF2-40B4-BE49-F238E27FC236}">
                <a16:creationId xmlns:a16="http://schemas.microsoft.com/office/drawing/2014/main" id="{0C94FAE9-80D5-4301-B370-A736E2E69C7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houly\OneDrive\Aaprace\Eduludus\Vesmírné lodě II\Foto interiér\button_5448823.png">
            <a:hlinkClick r:id="rId8" action="ppaction://hlinksldjump" highlightClick="1"/>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43870" y="5585804"/>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4528579" y="5929581"/>
            <a:ext cx="2960914" cy="584775"/>
          </a:xfrm>
          <a:prstGeom prst="rect">
            <a:avLst/>
          </a:prstGeom>
        </p:spPr>
        <p:txBody>
          <a:bodyPr wrap="square">
            <a:spAutoFit/>
          </a:bodyPr>
          <a:lstStyle/>
          <a:p>
            <a:pPr algn="ctr"/>
            <a:r>
              <a:rPr lang="it-IT" sz="3200" dirty="0">
                <a:solidFill>
                  <a:schemeClr val="bg1"/>
                </a:solidFill>
              </a:rPr>
              <a:t>Continua</a:t>
            </a:r>
          </a:p>
        </p:txBody>
      </p:sp>
      <p:sp>
        <p:nvSpPr>
          <p:cNvPr id="10" name="Obdélník 9">
            <a:hlinkClick r:id="rId8" action="ppaction://hlinksldjump"/>
            <a:extLst>
              <a:ext uri="{FF2B5EF4-FFF2-40B4-BE49-F238E27FC236}">
                <a16:creationId xmlns:a16="http://schemas.microsoft.com/office/drawing/2014/main" id="{A50E2F01-2288-401D-AA91-FF709CFD5B29}"/>
              </a:ext>
            </a:extLst>
          </p:cNvPr>
          <p:cNvSpPr/>
          <p:nvPr/>
        </p:nvSpPr>
        <p:spPr>
          <a:xfrm>
            <a:off x="4389590" y="5633748"/>
            <a:ext cx="3208382"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1" name="TextovéPole 10">
            <a:extLst>
              <a:ext uri="{FF2B5EF4-FFF2-40B4-BE49-F238E27FC236}">
                <a16:creationId xmlns:a16="http://schemas.microsoft.com/office/drawing/2014/main" id="{7B1D7961-09CB-47E6-A434-4F43C6EF1B12}"/>
              </a:ext>
            </a:extLst>
          </p:cNvPr>
          <p:cNvSpPr txBox="1"/>
          <p:nvPr/>
        </p:nvSpPr>
        <p:spPr>
          <a:xfrm>
            <a:off x="2228848" y="2370728"/>
            <a:ext cx="7886702" cy="646331"/>
          </a:xfrm>
          <a:prstGeom prst="rect">
            <a:avLst/>
          </a:prstGeom>
          <a:noFill/>
        </p:spPr>
        <p:txBody>
          <a:bodyPr wrap="square" rtlCol="0">
            <a:spAutoFit/>
          </a:bodyPr>
          <a:lstStyle/>
          <a:p>
            <a:pPr algn="ctr"/>
            <a:r>
              <a:rPr lang="it-IT" sz="3600" dirty="0">
                <a:solidFill>
                  <a:srgbClr val="CCE9AD"/>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NAVE DANNEGGIATA</a:t>
            </a:r>
          </a:p>
        </p:txBody>
      </p:sp>
    </p:spTree>
    <p:extLst>
      <p:ext uri="{BB962C8B-B14F-4D97-AF65-F5344CB8AC3E}">
        <p14:creationId xmlns:p14="http://schemas.microsoft.com/office/powerpoint/2010/main" val="137919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04" fill="hold"/>
                                        <p:tgtEl>
                                          <p:spTgt spid="6"/>
                                        </p:tgtEl>
                                      </p:cBhvr>
                                    </p:cmd>
                                  </p:childTnLst>
                                </p:cTn>
                              </p:par>
                              <p:par>
                                <p:cTn id="7" presetID="1" presetClass="entr" presetSubtype="0" fill="hold" grpId="0" nodeType="withEffect">
                                  <p:stCondLst>
                                    <p:cond delay="15000"/>
                                  </p:stCondLst>
                                  <p:iterate type="lt">
                                    <p:tmAbs val="100"/>
                                  </p:iterate>
                                  <p:childTnLst>
                                    <p:set>
                                      <p:cBhvr>
                                        <p:cTn id="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5" name="254519__kwahmah-02__data-transmission.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C6FB1C4A-52F5-48D1-9340-B2C75AD20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1545" y="-2029870"/>
            <a:ext cx="19403564" cy="10917739"/>
          </a:xfrm>
          <a:prstGeom prst="rect">
            <a:avLst/>
          </a:prstGeom>
        </p:spPr>
      </p:pic>
      <p:pic>
        <p:nvPicPr>
          <p:cNvPr id="4" name="Picture 2" descr="C:\Users\houly\OneDrive\Aaprace\Eduludus\Vesmírné lodě II\Foto interiér\Depositphotos_199945200_xl-20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houly\OneDrive\Aaprace\Eduludus\Vesmírné lodě II\Foto interiér\button_5448823.png">
            <a:hlinkClick r:id="rId5" action="ppaction://hlinksldjump" highlightClick="1"/>
            <a:extLst>
              <a:ext uri="{FF2B5EF4-FFF2-40B4-BE49-F238E27FC236}">
                <a16:creationId xmlns:a16="http://schemas.microsoft.com/office/drawing/2014/main" id="{8D568A66-A728-4D48-86BB-CEC57442BDF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30833" y="5555776"/>
            <a:ext cx="3330333" cy="1313977"/>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a:extLst>
              <a:ext uri="{FF2B5EF4-FFF2-40B4-BE49-F238E27FC236}">
                <a16:creationId xmlns:a16="http://schemas.microsoft.com/office/drawing/2014/main" id="{CFE445F5-1359-4D71-97AB-253283E58C0B}"/>
              </a:ext>
            </a:extLst>
          </p:cNvPr>
          <p:cNvSpPr/>
          <p:nvPr/>
        </p:nvSpPr>
        <p:spPr>
          <a:xfrm>
            <a:off x="4615542" y="5920376"/>
            <a:ext cx="2960914" cy="584775"/>
          </a:xfrm>
          <a:prstGeom prst="rect">
            <a:avLst/>
          </a:prstGeom>
        </p:spPr>
        <p:txBody>
          <a:bodyPr wrap="square">
            <a:spAutoFit/>
          </a:bodyPr>
          <a:lstStyle/>
          <a:p>
            <a:pPr algn="ctr"/>
            <a:r>
              <a:rPr lang="it-IT" sz="3200" dirty="0">
                <a:solidFill>
                  <a:schemeClr val="bg1"/>
                </a:solidFill>
              </a:rPr>
              <a:t>Continua</a:t>
            </a:r>
          </a:p>
        </p:txBody>
      </p:sp>
      <p:sp>
        <p:nvSpPr>
          <p:cNvPr id="7" name="Obdélník 6">
            <a:hlinkClick r:id="rId7" action="ppaction://hlinksldjump"/>
            <a:extLst>
              <a:ext uri="{FF2B5EF4-FFF2-40B4-BE49-F238E27FC236}">
                <a16:creationId xmlns:a16="http://schemas.microsoft.com/office/drawing/2014/main" id="{0A09C592-BE0F-4F39-8DF0-5AEA699113E0}"/>
              </a:ext>
            </a:extLst>
          </p:cNvPr>
          <p:cNvSpPr/>
          <p:nvPr/>
        </p:nvSpPr>
        <p:spPr>
          <a:xfrm>
            <a:off x="4491808" y="5561735"/>
            <a:ext cx="3208382" cy="1218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205196533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59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3680</Words>
  <Application>Microsoft Office PowerPoint</Application>
  <PresentationFormat>Widescreen</PresentationFormat>
  <Paragraphs>301</Paragraphs>
  <Slides>77</Slides>
  <Notes>60</Notes>
  <HiddenSlides>0</HiddenSlides>
  <MMClips>23</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77</vt:i4>
      </vt:variant>
    </vt:vector>
  </HeadingPairs>
  <TitlesOfParts>
    <vt:vector size="82" baseType="lpstr">
      <vt:lpstr>Arial</vt:lpstr>
      <vt:lpstr>Calibri</vt:lpstr>
      <vt:lpstr>Calibri Light</vt:lpstr>
      <vt:lpstr>Verdana</vt:lpstr>
      <vt:lpstr>Motiv Office</vt:lpstr>
      <vt:lpstr>Starflyer</vt:lpstr>
      <vt:lpstr>Viaggi nello spazio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Conseguenze della tua decisione</vt:lpstr>
      <vt:lpstr>1) Poskytněte více informací o problému na systému Bellus (vyhovět požadavku planety Ronus).</vt:lpstr>
      <vt:lpstr>Conseguenze della tua decisione</vt:lpstr>
      <vt:lpstr>Presentazione standard di PowerPoint</vt:lpstr>
      <vt:lpstr>Conseguenze della tua decisione</vt:lpstr>
      <vt:lpstr>Presentazione standard di PowerPoint</vt:lpstr>
      <vt:lpstr>Presentazione standard di PowerPoint</vt:lpstr>
      <vt:lpstr>Presentazione standard di PowerPoint</vt:lpstr>
      <vt:lpstr>Presentazione standard di PowerPoint</vt:lpstr>
      <vt:lpstr>Conseguenze delle tue decisioni: distruggere l'uovo</vt:lpstr>
      <vt:lpstr>Conseguenze delle tue decisioni: far crescere la creatura in laboratorio</vt:lpstr>
      <vt:lpstr>Conseguenze delle tue decisioni: tenere la creatura in uno zoo</vt:lpstr>
      <vt:lpstr>Conseguenze delle tue decisioni: rilasciare la creatura</vt:lpstr>
      <vt:lpstr>Conseguenze delle tue decisioni: liberare la creatura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Conseguenze della tua decisione: dare materia oscura a Dexteram</vt:lpstr>
      <vt:lpstr>Presentazione standard di PowerPoint</vt:lpstr>
      <vt:lpstr>Conseguenze della tua decisione: dare materia oscura a Sinistram</vt:lpstr>
      <vt:lpstr>Presentazione standard di PowerPoint</vt:lpstr>
      <vt:lpstr>Conseguenze della tua decisione: minacciare di attaccare entrambi i continenti</vt:lpstr>
      <vt:lpstr>Presentazione standard di PowerPoint</vt:lpstr>
      <vt:lpstr>Presentazione standard di PowerPoint</vt:lpstr>
      <vt:lpstr>Presentazione standard di PowerPoint</vt:lpstr>
      <vt:lpstr>Presentazione standard di PowerPoint</vt:lpstr>
      <vt:lpstr>Conseguenze della tua decisione</vt:lpstr>
      <vt:lpstr>Conseguenze della tua decisione - Lasci che Isaac scappi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Fine dell'episodio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Struktura matematického edularpu</dc:title>
  <dc:creator>Josef Kundrát</dc:creator>
  <cp:lastModifiedBy>Samantha</cp:lastModifiedBy>
  <cp:revision>221</cp:revision>
  <dcterms:created xsi:type="dcterms:W3CDTF">2021-05-13T11:39:30Z</dcterms:created>
  <dcterms:modified xsi:type="dcterms:W3CDTF">2022-04-01T05:43:08Z</dcterms:modified>
</cp:coreProperties>
</file>